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gif" ContentType="image/gi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92" r:id="rId2"/>
    <p:sldId id="256" r:id="rId3"/>
    <p:sldId id="257" r:id="rId4"/>
    <p:sldId id="289" r:id="rId5"/>
    <p:sldId id="270" r:id="rId6"/>
    <p:sldId id="258" r:id="rId7"/>
    <p:sldId id="285" r:id="rId8"/>
    <p:sldId id="286" r:id="rId9"/>
    <p:sldId id="287" r:id="rId10"/>
    <p:sldId id="288" r:id="rId11"/>
    <p:sldId id="259" r:id="rId12"/>
    <p:sldId id="290" r:id="rId13"/>
    <p:sldId id="291" r:id="rId14"/>
    <p:sldId id="260" r:id="rId15"/>
    <p:sldId id="261" r:id="rId16"/>
    <p:sldId id="262" r:id="rId17"/>
    <p:sldId id="263" r:id="rId18"/>
    <p:sldId id="264" r:id="rId19"/>
    <p:sldId id="265" r:id="rId20"/>
    <p:sldId id="266" r:id="rId21"/>
    <p:sldId id="267" r:id="rId22"/>
    <p:sldId id="293" r:id="rId23"/>
  </p:sldIdLst>
  <p:sldSz cx="9144000" cy="6858000" type="screen4x3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00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108" d="100"/>
          <a:sy n="108" d="100"/>
        </p:scale>
        <p:origin x="1704" y="10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theme" Target="theme/theme1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AEF7F874-EA36-44C9-8100-C1FC751484D0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19A80C54-DD25-4A96-BB9B-8104338551FD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132EF44E-4DCE-4970-B6F2-1578DF9AF717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01BEBE52-4939-42B5-88C1-5478D4C7D834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55127088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83B5C33E-61D1-4B34-A908-1C7EE7505994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8223DCBD-A5CE-405C-92E4-B24562FD4329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7966157E-1C27-4AC5-8322-25A77FA9A145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87DBF249-B3E4-4F2C-857F-6DF8DF9D5972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30006048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A1F57189-8C5F-492B-8D6C-363B06719F63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33B3ED32-A235-4035-B285-4B808BF3CD4B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AE63A684-6191-470F-B7E0-5D819E2D9553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B2002045-FC60-4BB4-8B48-37F3E7887ED6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81519445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4782C8EE-3CE7-428B-8B67-9EEDC695EB9F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DE64E307-C3E9-4833-9240-35A92D33860F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34694DE0-17C3-4D37-88D3-24175992F106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013689DB-08A1-4872-A80B-CEE3A569580D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25235970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Rectangle 4">
            <a:extLst>
              <a:ext uri="{FF2B5EF4-FFF2-40B4-BE49-F238E27FC236}">
                <a16:creationId xmlns:a16="http://schemas.microsoft.com/office/drawing/2014/main" id="{F1E0B445-7A5A-4899-A773-A5FC1E83D7E0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Rectangle 5">
            <a:extLst>
              <a:ext uri="{FF2B5EF4-FFF2-40B4-BE49-F238E27FC236}">
                <a16:creationId xmlns:a16="http://schemas.microsoft.com/office/drawing/2014/main" id="{E77E9BF3-6EAF-4852-BD66-8698BFE44ECD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Rectangle 6">
            <a:extLst>
              <a:ext uri="{FF2B5EF4-FFF2-40B4-BE49-F238E27FC236}">
                <a16:creationId xmlns:a16="http://schemas.microsoft.com/office/drawing/2014/main" id="{A00EA57C-7460-4AB0-AE3E-A562DE1142E0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9DA79C93-DE38-4979-AA97-F072AAC7DA0A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77070003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Rectangle 4">
            <a:extLst>
              <a:ext uri="{FF2B5EF4-FFF2-40B4-BE49-F238E27FC236}">
                <a16:creationId xmlns:a16="http://schemas.microsoft.com/office/drawing/2014/main" id="{0DD69962-7F48-4B5B-9909-31E597D698AE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5">
            <a:extLst>
              <a:ext uri="{FF2B5EF4-FFF2-40B4-BE49-F238E27FC236}">
                <a16:creationId xmlns:a16="http://schemas.microsoft.com/office/drawing/2014/main" id="{85DAE274-4BBB-4F97-A510-ACFE927FB08F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6">
            <a:extLst>
              <a:ext uri="{FF2B5EF4-FFF2-40B4-BE49-F238E27FC236}">
                <a16:creationId xmlns:a16="http://schemas.microsoft.com/office/drawing/2014/main" id="{A06B22C1-799F-4CEE-A4D2-A4A29D7E51F2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53298E33-E26D-4143-A6F1-EB31627E3CE7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40807032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>
            <a:extLst>
              <a:ext uri="{FF2B5EF4-FFF2-40B4-BE49-F238E27FC236}">
                <a16:creationId xmlns:a16="http://schemas.microsoft.com/office/drawing/2014/main" id="{C8AF47C9-0F6B-4994-9BD4-8B83CBF03AAE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Rectangle 5">
            <a:extLst>
              <a:ext uri="{FF2B5EF4-FFF2-40B4-BE49-F238E27FC236}">
                <a16:creationId xmlns:a16="http://schemas.microsoft.com/office/drawing/2014/main" id="{089AB1C3-C208-4547-8CF8-C77BA02CFA6A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6">
            <a:extLst>
              <a:ext uri="{FF2B5EF4-FFF2-40B4-BE49-F238E27FC236}">
                <a16:creationId xmlns:a16="http://schemas.microsoft.com/office/drawing/2014/main" id="{A68B2BED-ADD2-4581-9B26-30190C13DE05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599F6A54-C286-43AA-AD82-474F70547621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14578643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5AA1F5D2-995B-45D7-825D-90D2124C7564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E5C3534D-D02D-43F2-A55D-55920EE1744A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5DE79EDB-69A1-474B-A05D-800C519986A1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3F83FD6-06F4-476A-BFC2-1F3E3CF9079B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81164099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E5907062-2829-4078-81F3-00E9ADE1A734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728B172F-5A6C-4DF9-BD27-6E09A0DDA098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8D932760-92D4-4861-A0CE-46B86DF573A7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4B83F2E3-E7B2-4D68-994F-116956FE3BEA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24655425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5F59462F-55C5-496D-B98E-22F930D83A0A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B5014AD4-86B0-4734-ABF0-CEF712A6E570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D9E364AE-1B5F-4124-A57E-7BE78D6C8354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B9BA788A-CF7D-4730-883B-783F680BD390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15579495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D6551B2E-EDD1-4C09-ADEC-533EF8A1480D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5C51275B-37CD-432F-B6A8-D7083CBFE047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CE866647-D03C-4C30-9E54-4B613AC413B0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405777B2-A923-40B9-8378-48F363029E34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82089615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>
            <a:extLst>
              <a:ext uri="{FF2B5EF4-FFF2-40B4-BE49-F238E27FC236}">
                <a16:creationId xmlns:a16="http://schemas.microsoft.com/office/drawing/2014/main" id="{37970586-3FFC-467E-8D92-5C5C37B6B192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title style</a:t>
            </a:r>
          </a:p>
        </p:txBody>
      </p:sp>
      <p:sp>
        <p:nvSpPr>
          <p:cNvPr id="1027" name="Rectangle 3">
            <a:extLst>
              <a:ext uri="{FF2B5EF4-FFF2-40B4-BE49-F238E27FC236}">
                <a16:creationId xmlns:a16="http://schemas.microsoft.com/office/drawing/2014/main" id="{674B55C6-F5F0-4D8A-8280-A2E0F501CECA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text styles</a:t>
            </a:r>
          </a:p>
          <a:p>
            <a:pPr lvl="1"/>
            <a:r>
              <a:rPr lang="en-US" altLang="en-US"/>
              <a:t>Second level</a:t>
            </a:r>
          </a:p>
          <a:p>
            <a:pPr lvl="2"/>
            <a:r>
              <a:rPr lang="en-US" altLang="en-US"/>
              <a:t>Third level</a:t>
            </a:r>
          </a:p>
          <a:p>
            <a:pPr lvl="3"/>
            <a:r>
              <a:rPr lang="en-US" altLang="en-US"/>
              <a:t>Fourth level</a:t>
            </a:r>
          </a:p>
          <a:p>
            <a:pPr lvl="4"/>
            <a:r>
              <a:rPr lang="en-US" altLang="en-US"/>
              <a:t>Fifth level</a:t>
            </a:r>
          </a:p>
        </p:txBody>
      </p:sp>
      <p:sp>
        <p:nvSpPr>
          <p:cNvPr id="1028" name="Rectangle 4">
            <a:extLst>
              <a:ext uri="{FF2B5EF4-FFF2-40B4-BE49-F238E27FC236}">
                <a16:creationId xmlns:a16="http://schemas.microsoft.com/office/drawing/2014/main" id="{73FAD080-506F-465C-A690-B1B28BDDDDE5}"/>
              </a:ext>
            </a:extLst>
          </p:cNvPr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 smtClean="0"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029" name="Rectangle 5">
            <a:extLst>
              <a:ext uri="{FF2B5EF4-FFF2-40B4-BE49-F238E27FC236}">
                <a16:creationId xmlns:a16="http://schemas.microsoft.com/office/drawing/2014/main" id="{16B12AF9-871E-4480-9719-B1824594D795}"/>
              </a:ext>
            </a:extLst>
          </p:cNvPr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 smtClean="0"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030" name="Rectangle 6">
            <a:extLst>
              <a:ext uri="{FF2B5EF4-FFF2-40B4-BE49-F238E27FC236}">
                <a16:creationId xmlns:a16="http://schemas.microsoft.com/office/drawing/2014/main" id="{CCEAEB2B-CF45-4752-92F8-9D106AC9DEDD}"/>
              </a:ext>
            </a:extLst>
          </p:cNvPr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/>
            </a:lvl1pPr>
          </a:lstStyle>
          <a:p>
            <a:fld id="{8E845077-8093-4A56-BC6B-9A536587B65D}" type="slidenum">
              <a:rPr lang="en-US" altLang="en-US"/>
              <a:pPr/>
              <a:t>‹#›</a:t>
            </a:fld>
            <a:endParaRPr lang="en-US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5.gif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5.gif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5.gif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5.gif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5.gif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5.gif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8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Title 1">
            <a:extLst>
              <a:ext uri="{FF2B5EF4-FFF2-40B4-BE49-F238E27FC236}">
                <a16:creationId xmlns:a16="http://schemas.microsoft.com/office/drawing/2014/main" id="{B79F5EB8-7683-4C79-B782-B789C5A86D1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endParaRPr lang="en-US" altLang="en-US"/>
          </a:p>
        </p:txBody>
      </p:sp>
      <p:sp>
        <p:nvSpPr>
          <p:cNvPr id="2051" name="Content Placeholder 2">
            <a:extLst>
              <a:ext uri="{FF2B5EF4-FFF2-40B4-BE49-F238E27FC236}">
                <a16:creationId xmlns:a16="http://schemas.microsoft.com/office/drawing/2014/main" id="{657F0EBD-5964-454E-8D1C-35DA971CE6C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endParaRPr lang="en-US" altLang="en-US"/>
          </a:p>
        </p:txBody>
      </p:sp>
      <p:pic>
        <p:nvPicPr>
          <p:cNvPr id="2052" name="Picture 3">
            <a:extLst>
              <a:ext uri="{FF2B5EF4-FFF2-40B4-BE49-F238E27FC236}">
                <a16:creationId xmlns:a16="http://schemas.microsoft.com/office/drawing/2014/main" id="{B4950ED5-2DAF-4DFA-84EC-FC79FEF3FC2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" y="496888"/>
            <a:ext cx="8610600" cy="55229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6C674AAA-34CB-470A-8142-8CF0FAC51384}"/>
              </a:ext>
            </a:extLst>
          </p:cNvPr>
          <p:cNvSpPr txBox="1"/>
          <p:nvPr/>
        </p:nvSpPr>
        <p:spPr>
          <a:xfrm>
            <a:off x="2286000" y="609600"/>
            <a:ext cx="5105400" cy="400050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>
              <a:defRPr/>
            </a:pPr>
            <a:r>
              <a:rPr lang="en-US" sz="20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charset="0"/>
              </a:rPr>
              <a:t>BINH KHANH SECONDARY SCHOOL</a:t>
            </a:r>
            <a:endParaRPr lang="en-SG" sz="20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" charset="0"/>
            </a:endParaRPr>
          </a:p>
        </p:txBody>
      </p:sp>
      <p:sp>
        <p:nvSpPr>
          <p:cNvPr id="2054" name="TextBox 5">
            <a:extLst>
              <a:ext uri="{FF2B5EF4-FFF2-40B4-BE49-F238E27FC236}">
                <a16:creationId xmlns:a16="http://schemas.microsoft.com/office/drawing/2014/main" id="{42E3F73B-A1FC-4BF1-A6D1-2CC244471FE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667000" y="3352800"/>
            <a:ext cx="4114800" cy="9239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/>
            <a:r>
              <a:rPr lang="en-US" altLang="en-US" sz="5400">
                <a:solidFill>
                  <a:srgbClr val="FFC000"/>
                </a:solidFill>
              </a:rPr>
              <a:t>ENGLISH 9</a:t>
            </a:r>
            <a:endParaRPr lang="en-US" altLang="en-US" sz="5400">
              <a:solidFill>
                <a:srgbClr val="009A4E"/>
              </a:solidFill>
              <a:latin typeface="Lato Black"/>
              <a:ea typeface="Lato Black"/>
              <a:cs typeface="Lato Black"/>
            </a:endParaRP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5" descr="hoa6">
            <a:extLst>
              <a:ext uri="{FF2B5EF4-FFF2-40B4-BE49-F238E27FC236}">
                <a16:creationId xmlns:a16="http://schemas.microsoft.com/office/drawing/2014/main" id="{421C07E2-F452-4CEE-AC95-76EFECC6F02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04800" y="-228600"/>
            <a:ext cx="9753600" cy="7315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056" name="Rectangle 8">
            <a:extLst>
              <a:ext uri="{FF2B5EF4-FFF2-40B4-BE49-F238E27FC236}">
                <a16:creationId xmlns:a16="http://schemas.microsoft.com/office/drawing/2014/main" id="{E9524D6F-5C7F-481D-936F-F3699F0973E7}"/>
              </a:ext>
            </a:extLst>
          </p:cNvPr>
          <p:cNvSpPr>
            <a:spLocks noChangeArrowheads="1"/>
          </p:cNvSpPr>
          <p:nvPr/>
        </p:nvSpPr>
        <p:spPr bwMode="auto">
          <a:xfrm>
            <a:off x="533400" y="4419600"/>
            <a:ext cx="3962400" cy="685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4400"/>
              <a:t>Lesson 5: LANGUAGE FOCUS</a:t>
            </a:r>
          </a:p>
        </p:txBody>
      </p:sp>
      <p:sp>
        <p:nvSpPr>
          <p:cNvPr id="2057" name="Rectangle 9">
            <a:extLst>
              <a:ext uri="{FF2B5EF4-FFF2-40B4-BE49-F238E27FC236}">
                <a16:creationId xmlns:a16="http://schemas.microsoft.com/office/drawing/2014/main" id="{CFD9DEE2-EA68-4F4D-BEAD-7529EFCA05FB}"/>
              </a:ext>
            </a:extLst>
          </p:cNvPr>
          <p:cNvSpPr>
            <a:spLocks noChangeArrowheads="1"/>
          </p:cNvSpPr>
          <p:nvPr/>
        </p:nvSpPr>
        <p:spPr bwMode="auto">
          <a:xfrm>
            <a:off x="2057400" y="2590800"/>
            <a:ext cx="4267200" cy="990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/>
            <a:r>
              <a:rPr lang="en-US" altLang="en-US" sz="4400"/>
              <a:t>Unit 10: </a:t>
            </a:r>
          </a:p>
          <a:p>
            <a:pPr algn="ctr" eaLnBrk="1" hangingPunct="1"/>
            <a:r>
              <a:rPr lang="en-US" altLang="en-US" sz="4400"/>
              <a:t>LIFE ON OTHER PLANETS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205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05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05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1000" fill="hold"/>
                                        <p:tgtEl>
                                          <p:spTgt spid="205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 nodeType="clickPar">
                      <p:stCondLst>
                        <p:cond delay="indefinite"/>
                      </p:stCondLst>
                      <p:childTnLst>
                        <p:par>
                          <p:cTn id="1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" presetID="47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1000"/>
                                        <p:tgtEl>
                                          <p:spTgt spid="205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205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1000" fill="hold"/>
                                        <p:tgtEl>
                                          <p:spTgt spid="205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056" grpId="0"/>
      <p:bldP spid="2057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 descr="hoa6">
            <a:extLst>
              <a:ext uri="{FF2B5EF4-FFF2-40B4-BE49-F238E27FC236}">
                <a16:creationId xmlns:a16="http://schemas.microsoft.com/office/drawing/2014/main" id="{F07D4CD8-AEC0-42FD-8687-C4D72EB505A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04800" y="-228600"/>
            <a:ext cx="9753600" cy="7315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9459" name="Rectangle 3">
            <a:extLst>
              <a:ext uri="{FF2B5EF4-FFF2-40B4-BE49-F238E27FC236}">
                <a16:creationId xmlns:a16="http://schemas.microsoft.com/office/drawing/2014/main" id="{28D68D6A-C279-4B10-AB73-DD0C1D97243F}"/>
              </a:ext>
            </a:extLst>
          </p:cNvPr>
          <p:cNvSpPr>
            <a:spLocks noChangeArrowheads="1"/>
          </p:cNvSpPr>
          <p:nvPr/>
        </p:nvSpPr>
        <p:spPr bwMode="auto">
          <a:xfrm>
            <a:off x="533400" y="457200"/>
            <a:ext cx="1905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3600" u="sng"/>
              <a:t>Modal verbs</a:t>
            </a:r>
            <a:r>
              <a:rPr lang="en-US" altLang="en-US" sz="3600"/>
              <a:t>: </a:t>
            </a:r>
            <a:r>
              <a:rPr lang="en-US" altLang="en-US" sz="3600" i="1"/>
              <a:t>may and might</a:t>
            </a:r>
          </a:p>
        </p:txBody>
      </p:sp>
      <p:sp>
        <p:nvSpPr>
          <p:cNvPr id="19460" name="Rectangle 4">
            <a:extLst>
              <a:ext uri="{FF2B5EF4-FFF2-40B4-BE49-F238E27FC236}">
                <a16:creationId xmlns:a16="http://schemas.microsoft.com/office/drawing/2014/main" id="{E9FEB31B-D9EF-4620-9EFF-C041175E7A87}"/>
              </a:ext>
            </a:extLst>
          </p:cNvPr>
          <p:cNvSpPr>
            <a:spLocks noChangeArrowheads="1"/>
          </p:cNvSpPr>
          <p:nvPr/>
        </p:nvSpPr>
        <p:spPr bwMode="auto">
          <a:xfrm>
            <a:off x="457200" y="1219200"/>
            <a:ext cx="1371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/>
              <a:t>Form:</a:t>
            </a:r>
            <a:endParaRPr lang="en-US" altLang="en-US" sz="2800" i="1"/>
          </a:p>
        </p:txBody>
      </p:sp>
      <p:sp>
        <p:nvSpPr>
          <p:cNvPr id="19461" name="Rectangle 5">
            <a:extLst>
              <a:ext uri="{FF2B5EF4-FFF2-40B4-BE49-F238E27FC236}">
                <a16:creationId xmlns:a16="http://schemas.microsoft.com/office/drawing/2014/main" id="{4F8206AA-15E0-4158-B8C8-AE6EBDDED38E}"/>
              </a:ext>
            </a:extLst>
          </p:cNvPr>
          <p:cNvSpPr>
            <a:spLocks noChangeArrowheads="1"/>
          </p:cNvSpPr>
          <p:nvPr/>
        </p:nvSpPr>
        <p:spPr bwMode="auto">
          <a:xfrm>
            <a:off x="1981200" y="1219200"/>
            <a:ext cx="1371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/>
              <a:t>May / Might   + infinitive (without to)</a:t>
            </a:r>
            <a:endParaRPr lang="en-US" altLang="en-US" sz="2800" i="1"/>
          </a:p>
        </p:txBody>
      </p:sp>
      <p:sp>
        <p:nvSpPr>
          <p:cNvPr id="19462" name="Rectangle 6">
            <a:extLst>
              <a:ext uri="{FF2B5EF4-FFF2-40B4-BE49-F238E27FC236}">
                <a16:creationId xmlns:a16="http://schemas.microsoft.com/office/drawing/2014/main" id="{3AE8FC0A-1822-4A31-94AD-BF15A0F4BCD6}"/>
              </a:ext>
            </a:extLst>
          </p:cNvPr>
          <p:cNvSpPr>
            <a:spLocks noChangeArrowheads="1"/>
          </p:cNvSpPr>
          <p:nvPr/>
        </p:nvSpPr>
        <p:spPr bwMode="auto">
          <a:xfrm>
            <a:off x="990600" y="1905000"/>
            <a:ext cx="1371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/>
              <a:t>Example:</a:t>
            </a:r>
            <a:endParaRPr lang="en-US" altLang="en-US" sz="2800" i="1"/>
          </a:p>
        </p:txBody>
      </p:sp>
      <p:sp>
        <p:nvSpPr>
          <p:cNvPr id="19463" name="Rectangle 7">
            <a:extLst>
              <a:ext uri="{FF2B5EF4-FFF2-40B4-BE49-F238E27FC236}">
                <a16:creationId xmlns:a16="http://schemas.microsoft.com/office/drawing/2014/main" id="{76E8237C-7521-4C69-B3F8-DC59BF9ED5AF}"/>
              </a:ext>
            </a:extLst>
          </p:cNvPr>
          <p:cNvSpPr>
            <a:spLocks noChangeArrowheads="1"/>
          </p:cNvSpPr>
          <p:nvPr/>
        </p:nvSpPr>
        <p:spPr bwMode="auto">
          <a:xfrm>
            <a:off x="1828800" y="2514600"/>
            <a:ext cx="1371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/>
              <a:t>It </a:t>
            </a:r>
            <a:r>
              <a:rPr lang="en-US" altLang="en-US" sz="2800">
                <a:solidFill>
                  <a:schemeClr val="hlink"/>
                </a:solidFill>
              </a:rPr>
              <a:t>may</a:t>
            </a:r>
            <a:r>
              <a:rPr lang="en-US" altLang="en-US" sz="2800"/>
              <a:t> be a book or it </a:t>
            </a:r>
            <a:r>
              <a:rPr lang="en-US" altLang="en-US" sz="2800">
                <a:solidFill>
                  <a:schemeClr val="hlink"/>
                </a:solidFill>
              </a:rPr>
              <a:t>might</a:t>
            </a:r>
            <a:r>
              <a:rPr lang="en-US" altLang="en-US" sz="2800"/>
              <a:t> be a game.</a:t>
            </a:r>
            <a:endParaRPr lang="en-US" altLang="en-US" sz="2800" i="1"/>
          </a:p>
        </p:txBody>
      </p:sp>
      <p:sp>
        <p:nvSpPr>
          <p:cNvPr id="19464" name="Rectangle 8">
            <a:extLst>
              <a:ext uri="{FF2B5EF4-FFF2-40B4-BE49-F238E27FC236}">
                <a16:creationId xmlns:a16="http://schemas.microsoft.com/office/drawing/2014/main" id="{05D8D5CE-F1E1-4353-898A-C1B3D2EF35EC}"/>
              </a:ext>
            </a:extLst>
          </p:cNvPr>
          <p:cNvSpPr>
            <a:spLocks noChangeArrowheads="1"/>
          </p:cNvSpPr>
          <p:nvPr/>
        </p:nvSpPr>
        <p:spPr bwMode="auto">
          <a:xfrm>
            <a:off x="457200" y="3505200"/>
            <a:ext cx="1066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/>
              <a:t>Use:</a:t>
            </a:r>
            <a:endParaRPr lang="en-US" altLang="en-US" sz="2800" i="1"/>
          </a:p>
        </p:txBody>
      </p:sp>
      <p:sp>
        <p:nvSpPr>
          <p:cNvPr id="19465" name="Rectangle 9">
            <a:extLst>
              <a:ext uri="{FF2B5EF4-FFF2-40B4-BE49-F238E27FC236}">
                <a16:creationId xmlns:a16="http://schemas.microsoft.com/office/drawing/2014/main" id="{79E2630B-EA15-4352-943D-0C08C60113B9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47800" y="4038600"/>
            <a:ext cx="1066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/>
              <a:t>* </a:t>
            </a:r>
            <a:r>
              <a:rPr lang="en-US" altLang="en-US" sz="2800" i="1">
                <a:solidFill>
                  <a:schemeClr val="hlink"/>
                </a:solidFill>
              </a:rPr>
              <a:t>May</a:t>
            </a:r>
            <a:r>
              <a:rPr lang="en-US" altLang="en-US" sz="2800" i="1"/>
              <a:t> / </a:t>
            </a:r>
            <a:r>
              <a:rPr lang="en-US" altLang="en-US" sz="2800" i="1">
                <a:solidFill>
                  <a:schemeClr val="hlink"/>
                </a:solidFill>
              </a:rPr>
              <a:t>Might</a:t>
            </a:r>
            <a:r>
              <a:rPr lang="en-US" altLang="en-US" sz="2800"/>
              <a:t> is used to talk about present </a:t>
            </a:r>
          </a:p>
          <a:p>
            <a:pPr eaLnBrk="1" hangingPunct="1"/>
            <a:r>
              <a:rPr lang="en-US" altLang="en-US" sz="2800"/>
              <a:t>  or future possibility.</a:t>
            </a:r>
            <a:endParaRPr lang="en-US" altLang="en-US" sz="2800" i="1"/>
          </a:p>
        </p:txBody>
      </p:sp>
      <p:sp>
        <p:nvSpPr>
          <p:cNvPr id="19466" name="Rectangle 10">
            <a:extLst>
              <a:ext uri="{FF2B5EF4-FFF2-40B4-BE49-F238E27FC236}">
                <a16:creationId xmlns:a16="http://schemas.microsoft.com/office/drawing/2014/main" id="{578D50DF-025C-4BD0-881E-FF39E07C5A47}"/>
              </a:ext>
            </a:extLst>
          </p:cNvPr>
          <p:cNvSpPr>
            <a:spLocks noChangeArrowheads="1"/>
          </p:cNvSpPr>
          <p:nvPr/>
        </p:nvSpPr>
        <p:spPr bwMode="auto">
          <a:xfrm>
            <a:off x="1371600" y="4800600"/>
            <a:ext cx="1066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/>
              <a:t>* </a:t>
            </a:r>
            <a:r>
              <a:rPr lang="en-US" altLang="en-US" sz="2800" i="1">
                <a:solidFill>
                  <a:schemeClr val="hlink"/>
                </a:solidFill>
              </a:rPr>
              <a:t>Might</a:t>
            </a:r>
            <a:r>
              <a:rPr lang="en-US" altLang="en-US" sz="2800"/>
              <a:t> is normally a little less sure than </a:t>
            </a:r>
            <a:r>
              <a:rPr lang="en-US" altLang="en-US" sz="2800" i="1">
                <a:solidFill>
                  <a:schemeClr val="hlink"/>
                </a:solidFill>
              </a:rPr>
              <a:t>May</a:t>
            </a:r>
            <a:r>
              <a:rPr lang="en-US" altLang="en-US" sz="2800"/>
              <a:t>.</a:t>
            </a:r>
            <a:endParaRPr lang="en-US" altLang="en-US" sz="2800" i="1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1945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945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9" dur="1000"/>
                                        <p:tgtEl>
                                          <p:spTgt spid="1945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 nodeType="clickPar">
                      <p:stCondLst>
                        <p:cond delay="indefinite"/>
                      </p:stCondLst>
                      <p:childTnLst>
                        <p:par>
                          <p:cTn id="1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2" presetID="56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4" dur="5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6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5" dur="50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6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6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6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7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6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1946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1946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24" dur="1000"/>
                                        <p:tgtEl>
                                          <p:spTgt spid="1946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 nodeType="clickPar">
                      <p:stCondLst>
                        <p:cond delay="indefinite"/>
                      </p:stCondLst>
                      <p:childTnLst>
                        <p:par>
                          <p:cTn id="2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7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1946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1946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31" dur="1000"/>
                                        <p:tgtEl>
                                          <p:spTgt spid="1946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 nodeType="clickPar">
                      <p:stCondLst>
                        <p:cond delay="indefinite"/>
                      </p:stCondLst>
                      <p:childTnLst>
                        <p:par>
                          <p:cTn id="3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4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36" dur="80"/>
                                        <p:tgtEl>
                                          <p:spTgt spid="19463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37" dur="80"/>
                                        <p:tgtEl>
                                          <p:spTgt spid="1946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38" dur="80"/>
                                        <p:tgtEl>
                                          <p:spTgt spid="1946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 nodeType="clickPar">
                      <p:stCondLst>
                        <p:cond delay="indefinite"/>
                      </p:stCondLst>
                      <p:childTnLst>
                        <p:par>
                          <p:cTn id="4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1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3" dur="1000" fill="hold"/>
                                        <p:tgtEl>
                                          <p:spTgt spid="1946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1946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45" dur="1000"/>
                                        <p:tgtEl>
                                          <p:spTgt spid="1946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6" fill="hold" nodeType="clickPar">
                      <p:stCondLst>
                        <p:cond delay="indefinite"/>
                      </p:stCondLst>
                      <p:childTnLst>
                        <p:par>
                          <p:cTn id="4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8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50" dur="80"/>
                                        <p:tgtEl>
                                          <p:spTgt spid="1946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51" dur="80"/>
                                        <p:tgtEl>
                                          <p:spTgt spid="1946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52" dur="80"/>
                                        <p:tgtEl>
                                          <p:spTgt spid="1946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3" fill="hold" nodeType="clickPar">
                      <p:stCondLst>
                        <p:cond delay="indefinite"/>
                      </p:stCondLst>
                      <p:childTnLst>
                        <p:par>
                          <p:cTn id="5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5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57" dur="80"/>
                                        <p:tgtEl>
                                          <p:spTgt spid="19466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58" dur="80"/>
                                        <p:tgtEl>
                                          <p:spTgt spid="19466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59" dur="80"/>
                                        <p:tgtEl>
                                          <p:spTgt spid="19466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9459" grpId="0"/>
      <p:bldP spid="19460" grpId="0"/>
      <p:bldP spid="19461" grpId="0"/>
      <p:bldP spid="19462" grpId="0"/>
      <p:bldP spid="19463" grpId="0"/>
      <p:bldP spid="19464" grpId="0"/>
      <p:bldP spid="19465" grpId="0"/>
      <p:bldP spid="19466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22" name="Picture 2" descr="hoa6">
            <a:extLst>
              <a:ext uri="{FF2B5EF4-FFF2-40B4-BE49-F238E27FC236}">
                <a16:creationId xmlns:a16="http://schemas.microsoft.com/office/drawing/2014/main" id="{C0776322-92CD-4F75-8B00-65A2AE0D238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04800" y="-228600"/>
            <a:ext cx="9753600" cy="7315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2227" name="Picture 3">
            <a:extLst>
              <a:ext uri="{FF2B5EF4-FFF2-40B4-BE49-F238E27FC236}">
                <a16:creationId xmlns:a16="http://schemas.microsoft.com/office/drawing/2014/main" id="{81696CE3-C578-4411-A37B-D194EC25A0A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1450" y="168275"/>
            <a:ext cx="8972550" cy="6689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5222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5222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46" name="Picture 2" descr="hoa6">
            <a:extLst>
              <a:ext uri="{FF2B5EF4-FFF2-40B4-BE49-F238E27FC236}">
                <a16:creationId xmlns:a16="http://schemas.microsoft.com/office/drawing/2014/main" id="{B790240A-0833-4CC3-97AD-90CAF60A2AA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04800" y="-228600"/>
            <a:ext cx="9753600" cy="7315200"/>
          </a:xfrm>
          <a:prstGeom prst="rect">
            <a:avLst/>
          </a:prstGeom>
          <a:solidFill>
            <a:schemeClr val="bg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147" name="Picture 5">
            <a:extLst>
              <a:ext uri="{FF2B5EF4-FFF2-40B4-BE49-F238E27FC236}">
                <a16:creationId xmlns:a16="http://schemas.microsoft.com/office/drawing/2014/main" id="{E7331286-33C4-4174-91FB-DECFE6EB99C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2438400"/>
            <a:ext cx="5715000" cy="4419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2774" name="AutoShape 6">
            <a:extLst>
              <a:ext uri="{FF2B5EF4-FFF2-40B4-BE49-F238E27FC236}">
                <a16:creationId xmlns:a16="http://schemas.microsoft.com/office/drawing/2014/main" id="{0FFC4403-E032-4C92-BEFF-45445B949BDD}"/>
              </a:ext>
            </a:extLst>
          </p:cNvPr>
          <p:cNvSpPr>
            <a:spLocks noChangeArrowheads="1"/>
          </p:cNvSpPr>
          <p:nvPr/>
        </p:nvSpPr>
        <p:spPr bwMode="auto">
          <a:xfrm>
            <a:off x="2209800" y="0"/>
            <a:ext cx="6934200" cy="1981200"/>
          </a:xfrm>
          <a:prstGeom prst="cloudCallout">
            <a:avLst>
              <a:gd name="adj1" fmla="val -31708"/>
              <a:gd name="adj2" fmla="val 70352"/>
            </a:avLst>
          </a:prstGeom>
          <a:solidFill>
            <a:schemeClr val="accent1"/>
          </a:solidFill>
          <a:ln w="9525">
            <a:solidFill>
              <a:schemeClr val="tx1"/>
            </a:solidFill>
            <a:round/>
            <a:headEnd/>
            <a:tailEnd/>
          </a:ln>
        </p:spPr>
        <p:txBody>
          <a:bodyPr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/>
            <a:r>
              <a:rPr lang="en-US" altLang="en-US" sz="3600"/>
              <a:t>It may be a book or it might be a game.</a:t>
            </a:r>
          </a:p>
        </p:txBody>
      </p:sp>
      <p:pic>
        <p:nvPicPr>
          <p:cNvPr id="32775" name="Picture 7" descr="0003-3">
            <a:extLst>
              <a:ext uri="{FF2B5EF4-FFF2-40B4-BE49-F238E27FC236}">
                <a16:creationId xmlns:a16="http://schemas.microsoft.com/office/drawing/2014/main" id="{B9090242-F71C-40D6-9470-D3BF71896ED8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flipH="1">
            <a:off x="6777038" y="2590800"/>
            <a:ext cx="2366962" cy="396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2776" name="AutoShape 8">
            <a:extLst>
              <a:ext uri="{FF2B5EF4-FFF2-40B4-BE49-F238E27FC236}">
                <a16:creationId xmlns:a16="http://schemas.microsoft.com/office/drawing/2014/main" id="{D451F28F-4852-4859-A92A-29A90756620A}"/>
              </a:ext>
            </a:extLst>
          </p:cNvPr>
          <p:cNvSpPr>
            <a:spLocks noChangeArrowheads="1"/>
          </p:cNvSpPr>
          <p:nvPr/>
        </p:nvSpPr>
        <p:spPr bwMode="auto">
          <a:xfrm flipV="1">
            <a:off x="4038600" y="2362200"/>
            <a:ext cx="3276600" cy="533400"/>
          </a:xfrm>
          <a:prstGeom prst="wedgeRoundRectCallout">
            <a:avLst>
              <a:gd name="adj1" fmla="val 40597"/>
              <a:gd name="adj2" fmla="val -98218"/>
              <a:gd name="adj3" fmla="val 16667"/>
            </a:avLst>
          </a:prstGeom>
          <a:solidFill>
            <a:schemeClr val="hlink"/>
          </a:solidFill>
          <a:ln w="9525">
            <a:solidFill>
              <a:schemeClr val="folHlink"/>
            </a:solidFill>
            <a:miter lim="800000"/>
            <a:headEnd/>
            <a:tailEnd/>
          </a:ln>
        </p:spPr>
        <p:txBody>
          <a:bodyPr rot="10800000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/>
            <a:r>
              <a:rPr lang="en-US" altLang="en-US" sz="2800">
                <a:solidFill>
                  <a:srgbClr val="FF0000"/>
                </a:solidFill>
              </a:rPr>
              <a:t>What may it be?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3277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3277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2000" fill="hold"/>
                                        <p:tgtEl>
                                          <p:spTgt spid="3277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2000" fill="hold"/>
                                        <p:tgtEl>
                                          <p:spTgt spid="3277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 nodeType="clickPar">
                      <p:stCondLst>
                        <p:cond delay="indefinite"/>
                      </p:stCondLst>
                      <p:childTnLst>
                        <p:par>
                          <p:cTn id="1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3277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3277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17" dur="1000"/>
                                        <p:tgtEl>
                                          <p:spTgt spid="3277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3277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3277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24" dur="1000"/>
                                        <p:tgtEl>
                                          <p:spTgt spid="3277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2774" grpId="0" animBg="1"/>
      <p:bldP spid="32776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70" name="Picture 2" descr="hoa6">
            <a:extLst>
              <a:ext uri="{FF2B5EF4-FFF2-40B4-BE49-F238E27FC236}">
                <a16:creationId xmlns:a16="http://schemas.microsoft.com/office/drawing/2014/main" id="{4B4E1E1D-D1ED-4E37-AC5C-53D78B5EE34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04800" y="-228600"/>
            <a:ext cx="9753600" cy="7315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171" name="Picture 6">
            <a:extLst>
              <a:ext uri="{FF2B5EF4-FFF2-40B4-BE49-F238E27FC236}">
                <a16:creationId xmlns:a16="http://schemas.microsoft.com/office/drawing/2014/main" id="{C592748A-7FD2-4845-AA35-49ACFB7E743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2835275"/>
            <a:ext cx="5410200" cy="4022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0487" name="AutoShape 7">
            <a:extLst>
              <a:ext uri="{FF2B5EF4-FFF2-40B4-BE49-F238E27FC236}">
                <a16:creationId xmlns:a16="http://schemas.microsoft.com/office/drawing/2014/main" id="{1CF41FE8-B6FD-475C-9628-A5183F09A33D}"/>
              </a:ext>
            </a:extLst>
          </p:cNvPr>
          <p:cNvSpPr>
            <a:spLocks noChangeArrowheads="1"/>
          </p:cNvSpPr>
          <p:nvPr/>
        </p:nvSpPr>
        <p:spPr bwMode="auto">
          <a:xfrm>
            <a:off x="1143000" y="0"/>
            <a:ext cx="8229600" cy="1905000"/>
          </a:xfrm>
          <a:prstGeom prst="cloudCallout">
            <a:avLst>
              <a:gd name="adj1" fmla="val -32116"/>
              <a:gd name="adj2" fmla="val 87833"/>
            </a:avLst>
          </a:prstGeom>
          <a:solidFill>
            <a:schemeClr val="accent1"/>
          </a:solidFill>
          <a:ln w="9525">
            <a:solidFill>
              <a:schemeClr val="tx1"/>
            </a:solidFill>
            <a:round/>
            <a:headEnd/>
            <a:tailEnd/>
          </a:ln>
        </p:spPr>
        <p:txBody>
          <a:bodyPr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/>
            <a:r>
              <a:rPr lang="en-US" altLang="en-US" sz="3200"/>
              <a:t>It may be a box of crayons or it might be a box of paints.</a:t>
            </a:r>
          </a:p>
        </p:txBody>
      </p:sp>
      <p:pic>
        <p:nvPicPr>
          <p:cNvPr id="20488" name="Picture 8" descr="0003-3">
            <a:extLst>
              <a:ext uri="{FF2B5EF4-FFF2-40B4-BE49-F238E27FC236}">
                <a16:creationId xmlns:a16="http://schemas.microsoft.com/office/drawing/2014/main" id="{50C4FA28-ABD9-4562-98A7-98617FDB6CD8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flipH="1">
            <a:off x="6777038" y="2590800"/>
            <a:ext cx="2366962" cy="396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0489" name="AutoShape 9">
            <a:extLst>
              <a:ext uri="{FF2B5EF4-FFF2-40B4-BE49-F238E27FC236}">
                <a16:creationId xmlns:a16="http://schemas.microsoft.com/office/drawing/2014/main" id="{188F6003-3255-4940-AF44-F465FBC5D075}"/>
              </a:ext>
            </a:extLst>
          </p:cNvPr>
          <p:cNvSpPr>
            <a:spLocks noChangeArrowheads="1"/>
          </p:cNvSpPr>
          <p:nvPr/>
        </p:nvSpPr>
        <p:spPr bwMode="auto">
          <a:xfrm flipV="1">
            <a:off x="4038600" y="2362200"/>
            <a:ext cx="3276600" cy="533400"/>
          </a:xfrm>
          <a:prstGeom prst="wedgeRoundRectCallout">
            <a:avLst>
              <a:gd name="adj1" fmla="val 40597"/>
              <a:gd name="adj2" fmla="val -98218"/>
              <a:gd name="adj3" fmla="val 16667"/>
            </a:avLst>
          </a:prstGeom>
          <a:solidFill>
            <a:schemeClr val="hlink"/>
          </a:solidFill>
          <a:ln w="9525">
            <a:solidFill>
              <a:schemeClr val="folHlink"/>
            </a:solidFill>
            <a:miter lim="800000"/>
            <a:headEnd/>
            <a:tailEnd/>
          </a:ln>
        </p:spPr>
        <p:txBody>
          <a:bodyPr rot="10800000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/>
            <a:r>
              <a:rPr lang="en-US" altLang="en-US" sz="2800">
                <a:solidFill>
                  <a:srgbClr val="FF0000"/>
                </a:solidFill>
              </a:rPr>
              <a:t>What may it be?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2048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048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9" dur="1000"/>
                                        <p:tgtEl>
                                          <p:spTgt spid="2048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 nodeType="clickPar">
                      <p:stCondLst>
                        <p:cond delay="indefinite"/>
                      </p:stCondLst>
                      <p:childTnLst>
                        <p:par>
                          <p:cTn id="1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2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2048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2048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16" dur="1000"/>
                                        <p:tgtEl>
                                          <p:spTgt spid="2048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 nodeType="clickPar">
                      <p:stCondLst>
                        <p:cond delay="indefinite"/>
                      </p:stCondLst>
                      <p:childTnLst>
                        <p:par>
                          <p:cTn id="1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9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2048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2048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23" dur="1000"/>
                                        <p:tgtEl>
                                          <p:spTgt spid="2048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0487" grpId="0" animBg="1"/>
      <p:bldP spid="20489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194" name="Picture 2" descr="hoa6">
            <a:extLst>
              <a:ext uri="{FF2B5EF4-FFF2-40B4-BE49-F238E27FC236}">
                <a16:creationId xmlns:a16="http://schemas.microsoft.com/office/drawing/2014/main" id="{E57B536B-D684-42AD-AB95-BFE3F47FEBD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04800" y="-228600"/>
            <a:ext cx="9753600" cy="7315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195" name="Picture 3">
            <a:extLst>
              <a:ext uri="{FF2B5EF4-FFF2-40B4-BE49-F238E27FC236}">
                <a16:creationId xmlns:a16="http://schemas.microsoft.com/office/drawing/2014/main" id="{67B4D6C4-953B-41E9-90BD-5C4B75500A8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" y="2876550"/>
            <a:ext cx="5181600" cy="39814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8132" name="AutoShape 4">
            <a:extLst>
              <a:ext uri="{FF2B5EF4-FFF2-40B4-BE49-F238E27FC236}">
                <a16:creationId xmlns:a16="http://schemas.microsoft.com/office/drawing/2014/main" id="{BEFCEFCD-AB6D-4EE0-9A26-A3E9E7495054}"/>
              </a:ext>
            </a:extLst>
          </p:cNvPr>
          <p:cNvSpPr>
            <a:spLocks noChangeArrowheads="1"/>
          </p:cNvSpPr>
          <p:nvPr/>
        </p:nvSpPr>
        <p:spPr bwMode="auto">
          <a:xfrm>
            <a:off x="1219200" y="228600"/>
            <a:ext cx="7543800" cy="1981200"/>
          </a:xfrm>
          <a:prstGeom prst="cloudCallout">
            <a:avLst>
              <a:gd name="adj1" fmla="val -38403"/>
              <a:gd name="adj2" fmla="val 76764"/>
            </a:avLst>
          </a:prstGeom>
          <a:solidFill>
            <a:schemeClr val="accent1"/>
          </a:solidFill>
          <a:ln w="9525">
            <a:solidFill>
              <a:schemeClr val="tx1"/>
            </a:solidFill>
            <a:round/>
            <a:headEnd/>
            <a:tailEnd/>
          </a:ln>
        </p:spPr>
        <p:txBody>
          <a:bodyPr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/>
            <a:r>
              <a:rPr lang="en-US" altLang="en-US" sz="3600"/>
              <a:t>It may be a football or it might be a basketball.</a:t>
            </a:r>
          </a:p>
        </p:txBody>
      </p:sp>
      <p:pic>
        <p:nvPicPr>
          <p:cNvPr id="48133" name="Picture 5" descr="0003-3">
            <a:extLst>
              <a:ext uri="{FF2B5EF4-FFF2-40B4-BE49-F238E27FC236}">
                <a16:creationId xmlns:a16="http://schemas.microsoft.com/office/drawing/2014/main" id="{488E0D22-7334-4B16-85BC-660B3A08B6EC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flipH="1">
            <a:off x="6777038" y="2590800"/>
            <a:ext cx="2366962" cy="396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8134" name="AutoShape 6">
            <a:extLst>
              <a:ext uri="{FF2B5EF4-FFF2-40B4-BE49-F238E27FC236}">
                <a16:creationId xmlns:a16="http://schemas.microsoft.com/office/drawing/2014/main" id="{C6111522-C57C-49E1-92EB-2CD69AFD91AD}"/>
              </a:ext>
            </a:extLst>
          </p:cNvPr>
          <p:cNvSpPr>
            <a:spLocks noChangeArrowheads="1"/>
          </p:cNvSpPr>
          <p:nvPr/>
        </p:nvSpPr>
        <p:spPr bwMode="auto">
          <a:xfrm flipV="1">
            <a:off x="4038600" y="2362200"/>
            <a:ext cx="3276600" cy="533400"/>
          </a:xfrm>
          <a:prstGeom prst="wedgeRoundRectCallout">
            <a:avLst>
              <a:gd name="adj1" fmla="val 40597"/>
              <a:gd name="adj2" fmla="val -98218"/>
              <a:gd name="adj3" fmla="val 16667"/>
            </a:avLst>
          </a:prstGeom>
          <a:solidFill>
            <a:schemeClr val="hlink"/>
          </a:solidFill>
          <a:ln w="9525">
            <a:solidFill>
              <a:schemeClr val="folHlink"/>
            </a:solidFill>
            <a:miter lim="800000"/>
            <a:headEnd/>
            <a:tailEnd/>
          </a:ln>
        </p:spPr>
        <p:txBody>
          <a:bodyPr rot="10800000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/>
            <a:r>
              <a:rPr lang="en-US" altLang="en-US" sz="2800">
                <a:solidFill>
                  <a:srgbClr val="FF0000"/>
                </a:solidFill>
              </a:rPr>
              <a:t>What may it be?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1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1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7" dur="2000"/>
                                        <p:tgtEl>
                                          <p:spTgt spid="481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1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4813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4813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14" dur="1000"/>
                                        <p:tgtEl>
                                          <p:spTgt spid="481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1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4813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4813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21" dur="1000"/>
                                        <p:tgtEl>
                                          <p:spTgt spid="481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8132" grpId="0" animBg="1"/>
      <p:bldP spid="48134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218" name="Picture 2" descr="hoa6">
            <a:extLst>
              <a:ext uri="{FF2B5EF4-FFF2-40B4-BE49-F238E27FC236}">
                <a16:creationId xmlns:a16="http://schemas.microsoft.com/office/drawing/2014/main" id="{B0EE6743-E776-4C92-AFFD-FC43A8076F8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04800" y="-228600"/>
            <a:ext cx="9753600" cy="7315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219" name="Picture 3">
            <a:extLst>
              <a:ext uri="{FF2B5EF4-FFF2-40B4-BE49-F238E27FC236}">
                <a16:creationId xmlns:a16="http://schemas.microsoft.com/office/drawing/2014/main" id="{F2E5A16C-0E71-43FF-9CB3-8E55A548153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2438400"/>
            <a:ext cx="5867400" cy="4419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9156" name="AutoShape 4">
            <a:extLst>
              <a:ext uri="{FF2B5EF4-FFF2-40B4-BE49-F238E27FC236}">
                <a16:creationId xmlns:a16="http://schemas.microsoft.com/office/drawing/2014/main" id="{687EE3EB-D37C-4AC3-B3B1-D0101D99A2BB}"/>
              </a:ext>
            </a:extLst>
          </p:cNvPr>
          <p:cNvSpPr>
            <a:spLocks noChangeArrowheads="1"/>
          </p:cNvSpPr>
          <p:nvPr/>
        </p:nvSpPr>
        <p:spPr bwMode="auto">
          <a:xfrm>
            <a:off x="2514600" y="0"/>
            <a:ext cx="6629400" cy="1828800"/>
          </a:xfrm>
          <a:prstGeom prst="cloudCallout">
            <a:avLst>
              <a:gd name="adj1" fmla="val -42097"/>
              <a:gd name="adj2" fmla="val 83681"/>
            </a:avLst>
          </a:prstGeom>
          <a:solidFill>
            <a:schemeClr val="accent1"/>
          </a:solidFill>
          <a:ln w="9525">
            <a:solidFill>
              <a:schemeClr val="tx1"/>
            </a:solidFill>
            <a:round/>
            <a:headEnd/>
            <a:tailEnd/>
          </a:ln>
        </p:spPr>
        <p:txBody>
          <a:bodyPr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/>
            <a:r>
              <a:rPr lang="en-US" altLang="en-US" sz="3600"/>
              <a:t>It may be a boat or it might be a train.</a:t>
            </a:r>
          </a:p>
        </p:txBody>
      </p:sp>
      <p:pic>
        <p:nvPicPr>
          <p:cNvPr id="49157" name="Picture 5" descr="0003-3">
            <a:extLst>
              <a:ext uri="{FF2B5EF4-FFF2-40B4-BE49-F238E27FC236}">
                <a16:creationId xmlns:a16="http://schemas.microsoft.com/office/drawing/2014/main" id="{91E68E86-6FD0-47F1-85C8-0ACA84440B2B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flipH="1">
            <a:off x="6777038" y="2590800"/>
            <a:ext cx="2366962" cy="396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9158" name="AutoShape 6">
            <a:extLst>
              <a:ext uri="{FF2B5EF4-FFF2-40B4-BE49-F238E27FC236}">
                <a16:creationId xmlns:a16="http://schemas.microsoft.com/office/drawing/2014/main" id="{2F09F5AD-81DA-4076-94F3-5E20CC8F3790}"/>
              </a:ext>
            </a:extLst>
          </p:cNvPr>
          <p:cNvSpPr>
            <a:spLocks noChangeArrowheads="1"/>
          </p:cNvSpPr>
          <p:nvPr/>
        </p:nvSpPr>
        <p:spPr bwMode="auto">
          <a:xfrm flipV="1">
            <a:off x="4038600" y="2362200"/>
            <a:ext cx="3276600" cy="533400"/>
          </a:xfrm>
          <a:prstGeom prst="wedgeRoundRectCallout">
            <a:avLst>
              <a:gd name="adj1" fmla="val 40597"/>
              <a:gd name="adj2" fmla="val -98218"/>
              <a:gd name="adj3" fmla="val 16667"/>
            </a:avLst>
          </a:prstGeom>
          <a:solidFill>
            <a:schemeClr val="hlink"/>
          </a:solidFill>
          <a:ln w="9525">
            <a:solidFill>
              <a:schemeClr val="folHlink"/>
            </a:solidFill>
            <a:miter lim="800000"/>
            <a:headEnd/>
            <a:tailEnd/>
          </a:ln>
        </p:spPr>
        <p:txBody>
          <a:bodyPr rot="10800000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/>
            <a:r>
              <a:rPr lang="en-US" altLang="en-US" sz="2800">
                <a:solidFill>
                  <a:srgbClr val="FF0000"/>
                </a:solidFill>
              </a:rPr>
              <a:t>What may it be?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3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1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"/>
                                        <p:tgtEl>
                                          <p:spTgt spid="4915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400" fill="hold"/>
                                        <p:tgtEl>
                                          <p:spTgt spid="4915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400" fill="hold"/>
                                        <p:tgtEl>
                                          <p:spTgt spid="4915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3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3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600" decel="50000" fill="hold">
                                          <p:stCondLst>
                                            <p:cond delay="400"/>
                                          </p:stCondLst>
                                        </p:cTn>
                                        <p:tgtEl>
                                          <p:spTgt spid="4915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5000">
                                          <p:val>
                                            <p:strVal val="#ppt_x+0.0242"/>
                                          </p:val>
                                        </p:tav>
                                        <p:tav tm="10000">
                                          <p:val>
                                            <p:strVal val="#ppt_x+0.0479"/>
                                          </p:val>
                                        </p:tav>
                                        <p:tav tm="15000">
                                          <p:val>
                                            <p:strVal val="#ppt_x+0.0704"/>
                                          </p:val>
                                        </p:tav>
                                        <p:tav tm="20000">
                                          <p:val>
                                            <p:strVal val="#ppt_x+0.0911"/>
                                          </p:val>
                                        </p:tav>
                                        <p:tav tm="25000">
                                          <p:val>
                                            <p:strVal val="#ppt_x+0.1096"/>
                                          </p:val>
                                        </p:tav>
                                        <p:tav tm="30000">
                                          <p:val>
                                            <p:strVal val="#ppt_x+0.1254"/>
                                          </p:val>
                                        </p:tav>
                                        <p:tav tm="35000">
                                          <p:val>
                                            <p:strVal val="#ppt_x+0.1381"/>
                                          </p:val>
                                        </p:tav>
                                        <p:tav tm="40000">
                                          <p:val>
                                            <p:strVal val="#ppt_x+0.1474"/>
                                          </p:val>
                                        </p:tav>
                                        <p:tav tm="45000">
                                          <p:val>
                                            <p:strVal val="#ppt_x+0.1531"/>
                                          </p:val>
                                        </p:tav>
                                        <p:tav tm="50000">
                                          <p:val>
                                            <p:strVal val="#ppt_x+0.1550"/>
                                          </p:val>
                                        </p:tav>
                                        <p:tav tm="55000">
                                          <p:val>
                                            <p:strVal val="#ppt_x+0.1531"/>
                                          </p:val>
                                        </p:tav>
                                        <p:tav tm="60000">
                                          <p:val>
                                            <p:strVal val="#ppt_x+0.1474"/>
                                          </p:val>
                                        </p:tav>
                                        <p:tav tm="65000">
                                          <p:val>
                                            <p:strVal val="#ppt_x+0.1381"/>
                                          </p:val>
                                        </p:tav>
                                        <p:tav tm="70000">
                                          <p:val>
                                            <p:strVal val="#ppt_x+0.1254"/>
                                          </p:val>
                                        </p:tav>
                                        <p:tav tm="75000">
                                          <p:val>
                                            <p:strVal val="#ppt_x+0.1096"/>
                                          </p:val>
                                        </p:tav>
                                        <p:tav tm="80000">
                                          <p:val>
                                            <p:strVal val="#ppt_x+0.0911"/>
                                          </p:val>
                                        </p:tav>
                                        <p:tav tm="85000">
                                          <p:val>
                                            <p:strVal val="#ppt_x+0.0704"/>
                                          </p:val>
                                        </p:tav>
                                        <p:tav tm="90000">
                                          <p:val>
                                            <p:strVal val="#ppt_x+0.0479"/>
                                          </p:val>
                                        </p:tav>
                                        <p:tav tm="95000">
                                          <p:val>
                                            <p:strVal val="#ppt_x+0.024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600" decel="50000" fill="hold">
                                          <p:stCondLst>
                                            <p:cond delay="400"/>
                                          </p:stCondLst>
                                        </p:cTn>
                                        <p:tgtEl>
                                          <p:spTgt spid="4915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31"/>
                                          </p:val>
                                        </p:tav>
                                        <p:tav tm="5000">
                                          <p:val>
                                            <p:strVal val="#ppt_y+0.308"/>
                                          </p:val>
                                        </p:tav>
                                        <p:tav tm="10000">
                                          <p:val>
                                            <p:strVal val="#ppt_y+0.3024"/>
                                          </p:val>
                                        </p:tav>
                                        <p:tav tm="15000">
                                          <p:val>
                                            <p:strVal val="#ppt_y+0.2931"/>
                                          </p:val>
                                        </p:tav>
                                        <p:tav tm="20000">
                                          <p:val>
                                            <p:strVal val="#ppt_y+0.2804"/>
                                          </p:val>
                                        </p:tav>
                                        <p:tav tm="25000">
                                          <p:val>
                                            <p:strVal val="#ppt_y+0.2646"/>
                                          </p:val>
                                        </p:tav>
                                        <p:tav tm="30000">
                                          <p:val>
                                            <p:strVal val="#ppt_y+0.2461"/>
                                          </p:val>
                                        </p:tav>
                                        <p:tav tm="35000">
                                          <p:val>
                                            <p:strVal val="#ppt_y+0.2253"/>
                                          </p:val>
                                        </p:tav>
                                        <p:tav tm="40000">
                                          <p:val>
                                            <p:strVal val="#ppt_y+0.2029"/>
                                          </p:val>
                                        </p:tav>
                                        <p:tav tm="45000">
                                          <p:val>
                                            <p:strVal val="#ppt_y+0.1792"/>
                                          </p:val>
                                        </p:tav>
                                        <p:tav tm="50000">
                                          <p:val>
                                            <p:strVal val="#ppt_y+0.155"/>
                                          </p:val>
                                        </p:tav>
                                        <p:tav tm="55000">
                                          <p:val>
                                            <p:strVal val="#ppt_y+0.1307"/>
                                          </p:val>
                                        </p:tav>
                                        <p:tav tm="60000">
                                          <p:val>
                                            <p:strVal val="#ppt_y+0.1071"/>
                                          </p:val>
                                        </p:tav>
                                        <p:tav tm="65000">
                                          <p:val>
                                            <p:strVal val="#ppt_y+0.0846"/>
                                          </p:val>
                                        </p:tav>
                                        <p:tav tm="70000">
                                          <p:val>
                                            <p:strVal val="#ppt_y+0.0639"/>
                                          </p:val>
                                        </p:tav>
                                        <p:tav tm="75000">
                                          <p:val>
                                            <p:strVal val="#ppt_y+0.0454"/>
                                          </p:val>
                                        </p:tav>
                                        <p:tav tm="80000">
                                          <p:val>
                                            <p:strVal val="#ppt_y+0.0296"/>
                                          </p:val>
                                        </p:tav>
                                        <p:tav tm="85000">
                                          <p:val>
                                            <p:strVal val="#ppt_y+0.0169"/>
                                          </p:val>
                                        </p:tav>
                                        <p:tav tm="90000">
                                          <p:val>
                                            <p:strVal val="#ppt_y+0.0076"/>
                                          </p:val>
                                        </p:tav>
                                        <p:tav tm="95000">
                                          <p:val>
                                            <p:strVal val="#ppt_y+0.0019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 nodeType="clickPar">
                      <p:stCondLst>
                        <p:cond delay="indefinite"/>
                      </p:stCondLst>
                      <p:childTnLst>
                        <p:par>
                          <p:cTn id="1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4" presetID="1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1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plus(in)">
                                      <p:cBhvr>
                                        <p:cTn id="16" dur="2000"/>
                                        <p:tgtEl>
                                          <p:spTgt spid="4915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 nodeType="clickPar">
                      <p:stCondLst>
                        <p:cond delay="indefinite"/>
                      </p:stCondLst>
                      <p:childTnLst>
                        <p:par>
                          <p:cTn id="1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9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1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4915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4915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23" dur="1000"/>
                                        <p:tgtEl>
                                          <p:spTgt spid="4915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9156" grpId="0" animBg="1"/>
      <p:bldP spid="49158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42" name="Picture 2" descr="hoa6">
            <a:extLst>
              <a:ext uri="{FF2B5EF4-FFF2-40B4-BE49-F238E27FC236}">
                <a16:creationId xmlns:a16="http://schemas.microsoft.com/office/drawing/2014/main" id="{292993EE-1CED-45AE-BD19-F7351773885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04800" y="-228600"/>
            <a:ext cx="9753600" cy="7315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43" name="Picture 3">
            <a:extLst>
              <a:ext uri="{FF2B5EF4-FFF2-40B4-BE49-F238E27FC236}">
                <a16:creationId xmlns:a16="http://schemas.microsoft.com/office/drawing/2014/main" id="{31A26413-96FA-4EEB-8514-107AFB7EAD9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62400" y="2706688"/>
            <a:ext cx="5181600" cy="41513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0180" name="AutoShape 4">
            <a:extLst>
              <a:ext uri="{FF2B5EF4-FFF2-40B4-BE49-F238E27FC236}">
                <a16:creationId xmlns:a16="http://schemas.microsoft.com/office/drawing/2014/main" id="{A5ADC702-0039-43CD-A28A-FFF9EDF937B5}"/>
              </a:ext>
            </a:extLst>
          </p:cNvPr>
          <p:cNvSpPr>
            <a:spLocks noChangeArrowheads="1"/>
          </p:cNvSpPr>
          <p:nvPr/>
        </p:nvSpPr>
        <p:spPr bwMode="auto">
          <a:xfrm>
            <a:off x="457200" y="0"/>
            <a:ext cx="8686800" cy="1981200"/>
          </a:xfrm>
          <a:prstGeom prst="cloudCallout">
            <a:avLst>
              <a:gd name="adj1" fmla="val 36569"/>
              <a:gd name="adj2" fmla="val 81412"/>
            </a:avLst>
          </a:prstGeom>
          <a:solidFill>
            <a:schemeClr val="accent1"/>
          </a:solidFill>
          <a:ln w="9525">
            <a:solidFill>
              <a:schemeClr val="tx1"/>
            </a:solidFill>
            <a:round/>
            <a:headEnd/>
            <a:tailEnd/>
          </a:ln>
        </p:spPr>
        <p:txBody>
          <a:bodyPr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/>
            <a:r>
              <a:rPr lang="en-US" altLang="en-US" sz="3600"/>
              <a:t>It may be a flying saucer or it might be a meteor.</a:t>
            </a:r>
          </a:p>
        </p:txBody>
      </p:sp>
      <p:pic>
        <p:nvPicPr>
          <p:cNvPr id="50181" name="Picture 5" descr="0003-3">
            <a:extLst>
              <a:ext uri="{FF2B5EF4-FFF2-40B4-BE49-F238E27FC236}">
                <a16:creationId xmlns:a16="http://schemas.microsoft.com/office/drawing/2014/main" id="{AC1CAFF9-5D41-4CBC-813C-91A11E85015E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2743200"/>
            <a:ext cx="2362200" cy="396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0182" name="AutoShape 6">
            <a:extLst>
              <a:ext uri="{FF2B5EF4-FFF2-40B4-BE49-F238E27FC236}">
                <a16:creationId xmlns:a16="http://schemas.microsoft.com/office/drawing/2014/main" id="{428F0E70-3ABC-450E-A2D4-ADC43CECC77E}"/>
              </a:ext>
            </a:extLst>
          </p:cNvPr>
          <p:cNvSpPr>
            <a:spLocks noChangeArrowheads="1"/>
          </p:cNvSpPr>
          <p:nvPr/>
        </p:nvSpPr>
        <p:spPr bwMode="auto">
          <a:xfrm flipV="1">
            <a:off x="1981200" y="2133600"/>
            <a:ext cx="3276600" cy="533400"/>
          </a:xfrm>
          <a:prstGeom prst="wedgeRoundRectCallout">
            <a:avLst>
              <a:gd name="adj1" fmla="val -44384"/>
              <a:gd name="adj2" fmla="val -176787"/>
              <a:gd name="adj3" fmla="val 16667"/>
            </a:avLst>
          </a:prstGeom>
          <a:solidFill>
            <a:schemeClr val="hlink"/>
          </a:solidFill>
          <a:ln w="9525">
            <a:solidFill>
              <a:schemeClr val="folHlink"/>
            </a:solidFill>
            <a:miter lim="800000"/>
            <a:headEnd/>
            <a:tailEnd/>
          </a:ln>
        </p:spPr>
        <p:txBody>
          <a:bodyPr rot="10800000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/>
            <a:r>
              <a:rPr lang="en-US" altLang="en-US" sz="2800">
                <a:solidFill>
                  <a:srgbClr val="FF0000"/>
                </a:solidFill>
              </a:rPr>
              <a:t>What may it be?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1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5018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5018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9" dur="1000"/>
                                        <p:tgtEl>
                                          <p:spTgt spid="5018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 nodeType="clickPar">
                      <p:stCondLst>
                        <p:cond delay="indefinite"/>
                      </p:stCondLst>
                      <p:childTnLst>
                        <p:par>
                          <p:cTn id="1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2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1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5018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5018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16" dur="1000"/>
                                        <p:tgtEl>
                                          <p:spTgt spid="5018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 nodeType="clickPar">
                      <p:stCondLst>
                        <p:cond delay="indefinite"/>
                      </p:stCondLst>
                      <p:childTnLst>
                        <p:par>
                          <p:cTn id="1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9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1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5018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5018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23" dur="1000"/>
                                        <p:tgtEl>
                                          <p:spTgt spid="5018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0180" grpId="0" animBg="1"/>
      <p:bldP spid="50182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266" name="Picture 2" descr="hoa6">
            <a:extLst>
              <a:ext uri="{FF2B5EF4-FFF2-40B4-BE49-F238E27FC236}">
                <a16:creationId xmlns:a16="http://schemas.microsoft.com/office/drawing/2014/main" id="{48755907-37CA-4513-87DB-29C75542FAD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04800" y="-228600"/>
            <a:ext cx="9753600" cy="7315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1267" name="Picture 3">
            <a:extLst>
              <a:ext uri="{FF2B5EF4-FFF2-40B4-BE49-F238E27FC236}">
                <a16:creationId xmlns:a16="http://schemas.microsoft.com/office/drawing/2014/main" id="{0D91C91A-5EE2-4A9F-B600-14B116FA2A0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86200" y="2819400"/>
            <a:ext cx="5519738" cy="41830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1204" name="AutoShape 4">
            <a:extLst>
              <a:ext uri="{FF2B5EF4-FFF2-40B4-BE49-F238E27FC236}">
                <a16:creationId xmlns:a16="http://schemas.microsoft.com/office/drawing/2014/main" id="{884DE8AB-0614-4F82-A6BD-4F5D068B55AF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9144000" cy="2133600"/>
          </a:xfrm>
          <a:prstGeom prst="cloudCallout">
            <a:avLst>
              <a:gd name="adj1" fmla="val 34565"/>
              <a:gd name="adj2" fmla="val 79463"/>
            </a:avLst>
          </a:prstGeom>
          <a:solidFill>
            <a:schemeClr val="accent1"/>
          </a:solidFill>
          <a:ln w="9525">
            <a:solidFill>
              <a:schemeClr val="tx1"/>
            </a:solidFill>
            <a:round/>
            <a:headEnd/>
            <a:tailEnd/>
          </a:ln>
        </p:spPr>
        <p:txBody>
          <a:bodyPr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/>
            <a:r>
              <a:rPr lang="en-US" altLang="en-US" sz="3600"/>
              <a:t>It may be  an evening star or it might be a spacecraft.</a:t>
            </a:r>
          </a:p>
        </p:txBody>
      </p:sp>
      <p:pic>
        <p:nvPicPr>
          <p:cNvPr id="51205" name="Picture 5" descr="0003-3">
            <a:extLst>
              <a:ext uri="{FF2B5EF4-FFF2-40B4-BE49-F238E27FC236}">
                <a16:creationId xmlns:a16="http://schemas.microsoft.com/office/drawing/2014/main" id="{470B1ABC-0A8E-40E2-A112-80AEA7886A30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2743200"/>
            <a:ext cx="2362200" cy="396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1206" name="AutoShape 6">
            <a:extLst>
              <a:ext uri="{FF2B5EF4-FFF2-40B4-BE49-F238E27FC236}">
                <a16:creationId xmlns:a16="http://schemas.microsoft.com/office/drawing/2014/main" id="{BD4B1299-FE77-4513-856D-01717BE52A5E}"/>
              </a:ext>
            </a:extLst>
          </p:cNvPr>
          <p:cNvSpPr>
            <a:spLocks noChangeArrowheads="1"/>
          </p:cNvSpPr>
          <p:nvPr/>
        </p:nvSpPr>
        <p:spPr bwMode="auto">
          <a:xfrm flipV="1">
            <a:off x="1981200" y="2133600"/>
            <a:ext cx="3276600" cy="533400"/>
          </a:xfrm>
          <a:prstGeom prst="wedgeRoundRectCallout">
            <a:avLst>
              <a:gd name="adj1" fmla="val -51699"/>
              <a:gd name="adj2" fmla="val -183931"/>
              <a:gd name="adj3" fmla="val 16667"/>
            </a:avLst>
          </a:prstGeom>
          <a:solidFill>
            <a:schemeClr val="hlink"/>
          </a:solidFill>
          <a:ln w="9525">
            <a:solidFill>
              <a:schemeClr val="folHlink"/>
            </a:solidFill>
            <a:miter lim="800000"/>
            <a:headEnd/>
            <a:tailEnd/>
          </a:ln>
        </p:spPr>
        <p:txBody>
          <a:bodyPr rot="10800000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/>
            <a:r>
              <a:rPr lang="en-US" altLang="en-US" sz="2800">
                <a:solidFill>
                  <a:srgbClr val="FF0000"/>
                </a:solidFill>
              </a:rPr>
              <a:t>What may it be?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5120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5120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9" dur="1000"/>
                                        <p:tgtEl>
                                          <p:spTgt spid="5120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" presetID="2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5120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5120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14" dur="1000"/>
                                        <p:tgtEl>
                                          <p:spTgt spid="5120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5120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5120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21" dur="1000"/>
                                        <p:tgtEl>
                                          <p:spTgt spid="5120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1204" grpId="0" animBg="1"/>
      <p:bldP spid="51206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290" name="Picture 2" descr="hoa6">
            <a:extLst>
              <a:ext uri="{FF2B5EF4-FFF2-40B4-BE49-F238E27FC236}">
                <a16:creationId xmlns:a16="http://schemas.microsoft.com/office/drawing/2014/main" id="{B2E604E0-00AC-4991-864C-C7F1DB28B4A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04800" y="-228600"/>
            <a:ext cx="9753600" cy="7315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1508" name="Rectangle 4">
            <a:extLst>
              <a:ext uri="{FF2B5EF4-FFF2-40B4-BE49-F238E27FC236}">
                <a16:creationId xmlns:a16="http://schemas.microsoft.com/office/drawing/2014/main" id="{70530D1D-60DA-451A-901D-DBA46B5F3830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57200"/>
            <a:ext cx="1905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3200"/>
              <a:t>Conditional sentences type 1: </a:t>
            </a:r>
            <a:r>
              <a:rPr lang="en-US" altLang="en-US" sz="3200">
                <a:latin typeface="VNI-Times" pitchFamily="2" charset="0"/>
              </a:rPr>
              <a:t>(câu điều kiện loại 1)</a:t>
            </a:r>
            <a:endParaRPr lang="en-US" altLang="en-US" sz="3200" i="1">
              <a:latin typeface="VNI-Times" pitchFamily="2" charset="0"/>
            </a:endParaRPr>
          </a:p>
        </p:txBody>
      </p:sp>
      <p:sp>
        <p:nvSpPr>
          <p:cNvPr id="21509" name="Rectangle 5">
            <a:extLst>
              <a:ext uri="{FF2B5EF4-FFF2-40B4-BE49-F238E27FC236}">
                <a16:creationId xmlns:a16="http://schemas.microsoft.com/office/drawing/2014/main" id="{867E1250-5F19-476D-B8DB-04D1D4D7B663}"/>
              </a:ext>
            </a:extLst>
          </p:cNvPr>
          <p:cNvSpPr>
            <a:spLocks noChangeArrowheads="1"/>
          </p:cNvSpPr>
          <p:nvPr/>
        </p:nvSpPr>
        <p:spPr bwMode="auto">
          <a:xfrm>
            <a:off x="457200" y="1219200"/>
            <a:ext cx="1371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/>
              <a:t>Form:</a:t>
            </a:r>
            <a:endParaRPr lang="en-US" altLang="en-US" sz="2800" i="1"/>
          </a:p>
        </p:txBody>
      </p:sp>
      <p:sp>
        <p:nvSpPr>
          <p:cNvPr id="21510" name="Rectangle 6">
            <a:extLst>
              <a:ext uri="{FF2B5EF4-FFF2-40B4-BE49-F238E27FC236}">
                <a16:creationId xmlns:a16="http://schemas.microsoft.com/office/drawing/2014/main" id="{9C766EE7-8DF3-4336-A01E-06B4FB370574}"/>
              </a:ext>
            </a:extLst>
          </p:cNvPr>
          <p:cNvSpPr>
            <a:spLocks noChangeArrowheads="1"/>
          </p:cNvSpPr>
          <p:nvPr/>
        </p:nvSpPr>
        <p:spPr bwMode="auto">
          <a:xfrm>
            <a:off x="457200" y="3048000"/>
            <a:ext cx="1066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/>
              <a:t>Use:</a:t>
            </a:r>
            <a:endParaRPr lang="en-US" altLang="en-US" sz="2800" i="1"/>
          </a:p>
        </p:txBody>
      </p:sp>
      <p:sp>
        <p:nvSpPr>
          <p:cNvPr id="21511" name="Rectangle 7">
            <a:extLst>
              <a:ext uri="{FF2B5EF4-FFF2-40B4-BE49-F238E27FC236}">
                <a16:creationId xmlns:a16="http://schemas.microsoft.com/office/drawing/2014/main" id="{A30F99A6-817D-4D4F-9AF9-7D0C2A0E98A1}"/>
              </a:ext>
            </a:extLst>
          </p:cNvPr>
          <p:cNvSpPr>
            <a:spLocks noChangeArrowheads="1"/>
          </p:cNvSpPr>
          <p:nvPr/>
        </p:nvSpPr>
        <p:spPr bwMode="auto">
          <a:xfrm>
            <a:off x="1752600" y="1447800"/>
            <a:ext cx="1371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/>
              <a:t>If clause:</a:t>
            </a:r>
            <a:endParaRPr lang="en-US" altLang="en-US" sz="2800" i="1"/>
          </a:p>
        </p:txBody>
      </p:sp>
      <p:sp>
        <p:nvSpPr>
          <p:cNvPr id="21512" name="Rectangle 8">
            <a:extLst>
              <a:ext uri="{FF2B5EF4-FFF2-40B4-BE49-F238E27FC236}">
                <a16:creationId xmlns:a16="http://schemas.microsoft.com/office/drawing/2014/main" id="{0E7B0F3B-056A-41A0-9627-479171E929AC}"/>
              </a:ext>
            </a:extLst>
          </p:cNvPr>
          <p:cNvSpPr>
            <a:spLocks noChangeArrowheads="1"/>
          </p:cNvSpPr>
          <p:nvPr/>
        </p:nvSpPr>
        <p:spPr bwMode="auto">
          <a:xfrm>
            <a:off x="3657600" y="1371600"/>
            <a:ext cx="1371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/>
              <a:t>    Simple present tense.</a:t>
            </a:r>
            <a:endParaRPr lang="en-US" altLang="en-US" sz="2800" i="1"/>
          </a:p>
        </p:txBody>
      </p:sp>
      <p:sp>
        <p:nvSpPr>
          <p:cNvPr id="21513" name="Rectangle 9">
            <a:extLst>
              <a:ext uri="{FF2B5EF4-FFF2-40B4-BE49-F238E27FC236}">
                <a16:creationId xmlns:a16="http://schemas.microsoft.com/office/drawing/2014/main" id="{F10B2801-9F4D-4321-82B4-8CCA56860479}"/>
              </a:ext>
            </a:extLst>
          </p:cNvPr>
          <p:cNvSpPr>
            <a:spLocks noChangeArrowheads="1"/>
          </p:cNvSpPr>
          <p:nvPr/>
        </p:nvSpPr>
        <p:spPr bwMode="auto">
          <a:xfrm>
            <a:off x="1752600" y="2133600"/>
            <a:ext cx="1371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/>
              <a:t>Main clause:</a:t>
            </a:r>
            <a:endParaRPr lang="en-US" altLang="en-US" sz="2800" i="1"/>
          </a:p>
        </p:txBody>
      </p:sp>
      <p:sp>
        <p:nvSpPr>
          <p:cNvPr id="21514" name="Rectangle 10">
            <a:extLst>
              <a:ext uri="{FF2B5EF4-FFF2-40B4-BE49-F238E27FC236}">
                <a16:creationId xmlns:a16="http://schemas.microsoft.com/office/drawing/2014/main" id="{DB732422-92F7-46B0-89BA-B10D5ECD35C6}"/>
              </a:ext>
            </a:extLst>
          </p:cNvPr>
          <p:cNvSpPr>
            <a:spLocks noChangeArrowheads="1"/>
          </p:cNvSpPr>
          <p:nvPr/>
        </p:nvSpPr>
        <p:spPr bwMode="auto">
          <a:xfrm>
            <a:off x="4114800" y="2133600"/>
            <a:ext cx="1371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/>
              <a:t>Simple future tense.</a:t>
            </a:r>
            <a:endParaRPr lang="en-US" altLang="en-US" sz="2800" i="1"/>
          </a:p>
        </p:txBody>
      </p:sp>
      <p:sp>
        <p:nvSpPr>
          <p:cNvPr id="21516" name="Rectangle 12">
            <a:extLst>
              <a:ext uri="{FF2B5EF4-FFF2-40B4-BE49-F238E27FC236}">
                <a16:creationId xmlns:a16="http://schemas.microsoft.com/office/drawing/2014/main" id="{460FF269-8ACE-48D3-A1BE-75B4AD6A4979}"/>
              </a:ext>
            </a:extLst>
          </p:cNvPr>
          <p:cNvSpPr>
            <a:spLocks noChangeArrowheads="1"/>
          </p:cNvSpPr>
          <p:nvPr/>
        </p:nvSpPr>
        <p:spPr bwMode="auto">
          <a:xfrm>
            <a:off x="1600200" y="3733800"/>
            <a:ext cx="1066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/>
              <a:t>We use this structure when there is a possibility</a:t>
            </a:r>
          </a:p>
          <a:p>
            <a:pPr eaLnBrk="1" hangingPunct="1"/>
            <a:r>
              <a:rPr lang="en-US" altLang="en-US" sz="2800"/>
              <a:t> that the situation in the if-clause will happen </a:t>
            </a:r>
          </a:p>
          <a:p>
            <a:pPr eaLnBrk="1" hangingPunct="1"/>
            <a:r>
              <a:rPr lang="en-US" altLang="en-US" sz="2800"/>
              <a:t>in the future or is true in the present.</a:t>
            </a:r>
            <a:endParaRPr lang="en-US" altLang="en-US" sz="2800" i="1"/>
          </a:p>
        </p:txBody>
      </p:sp>
      <p:sp>
        <p:nvSpPr>
          <p:cNvPr id="21517" name="Rectangle 13">
            <a:extLst>
              <a:ext uri="{FF2B5EF4-FFF2-40B4-BE49-F238E27FC236}">
                <a16:creationId xmlns:a16="http://schemas.microsoft.com/office/drawing/2014/main" id="{BB1CAEAC-52C0-4A05-86A9-7317330EDB4B}"/>
              </a:ext>
            </a:extLst>
          </p:cNvPr>
          <p:cNvSpPr>
            <a:spLocks noChangeArrowheads="1"/>
          </p:cNvSpPr>
          <p:nvPr/>
        </p:nvSpPr>
        <p:spPr bwMode="auto">
          <a:xfrm>
            <a:off x="381000" y="5105400"/>
            <a:ext cx="1066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/>
              <a:t>Example:</a:t>
            </a:r>
            <a:endParaRPr lang="en-US" altLang="en-US" sz="2800" i="1"/>
          </a:p>
        </p:txBody>
      </p:sp>
      <p:sp>
        <p:nvSpPr>
          <p:cNvPr id="21518" name="Rectangle 14">
            <a:extLst>
              <a:ext uri="{FF2B5EF4-FFF2-40B4-BE49-F238E27FC236}">
                <a16:creationId xmlns:a16="http://schemas.microsoft.com/office/drawing/2014/main" id="{10C07696-9A93-4392-B567-6CE383787168}"/>
              </a:ext>
            </a:extLst>
          </p:cNvPr>
          <p:cNvSpPr>
            <a:spLocks noChangeArrowheads="1"/>
          </p:cNvSpPr>
          <p:nvPr/>
        </p:nvSpPr>
        <p:spPr bwMode="auto">
          <a:xfrm>
            <a:off x="762000" y="5867400"/>
            <a:ext cx="1066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/>
              <a:t>If Ba </a:t>
            </a:r>
            <a:r>
              <a:rPr lang="en-US" altLang="en-US" sz="2800">
                <a:solidFill>
                  <a:srgbClr val="FF0000"/>
                </a:solidFill>
              </a:rPr>
              <a:t>forgets</a:t>
            </a:r>
            <a:r>
              <a:rPr lang="en-US" altLang="en-US" sz="2800"/>
              <a:t> his lunch, he</a:t>
            </a:r>
            <a:r>
              <a:rPr lang="en-US" altLang="en-US" sz="2800">
                <a:solidFill>
                  <a:srgbClr val="FF0000"/>
                </a:solidFill>
              </a:rPr>
              <a:t>’ll</a:t>
            </a:r>
            <a:r>
              <a:rPr lang="en-US" altLang="en-US" sz="2800"/>
              <a:t> be hungry at lunch time.</a:t>
            </a:r>
            <a:endParaRPr lang="en-US" altLang="en-US" sz="2800" i="1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7" dur="80"/>
                                        <p:tgtEl>
                                          <p:spTgt spid="21508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8" dur="80"/>
                                        <p:tgtEl>
                                          <p:spTgt spid="21508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9" dur="80"/>
                                        <p:tgtEl>
                                          <p:spTgt spid="21508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 nodeType="clickPar">
                      <p:stCondLst>
                        <p:cond delay="indefinite"/>
                      </p:stCondLst>
                      <p:childTnLst>
                        <p:par>
                          <p:cTn id="1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2" presetID="56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4" dur="5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0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5" dur="50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0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6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0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7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0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215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215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24" dur="1000"/>
                                        <p:tgtEl>
                                          <p:spTgt spid="215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 nodeType="clickPar">
                      <p:stCondLst>
                        <p:cond delay="indefinite"/>
                      </p:stCondLst>
                      <p:childTnLst>
                        <p:par>
                          <p:cTn id="2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7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29" dur="80"/>
                                        <p:tgtEl>
                                          <p:spTgt spid="21512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30" dur="80"/>
                                        <p:tgtEl>
                                          <p:spTgt spid="21512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31" dur="80"/>
                                        <p:tgtEl>
                                          <p:spTgt spid="21512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 nodeType="clickPar">
                      <p:stCondLst>
                        <p:cond delay="indefinite"/>
                      </p:stCondLst>
                      <p:childTnLst>
                        <p:par>
                          <p:cTn id="3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4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6" dur="1000" fill="hold"/>
                                        <p:tgtEl>
                                          <p:spTgt spid="215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1000" fill="hold"/>
                                        <p:tgtEl>
                                          <p:spTgt spid="215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38" dur="1000"/>
                                        <p:tgtEl>
                                          <p:spTgt spid="215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 nodeType="clickPar">
                      <p:stCondLst>
                        <p:cond delay="indefinite"/>
                      </p:stCondLst>
                      <p:childTnLst>
                        <p:par>
                          <p:cTn id="4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1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43" dur="80"/>
                                        <p:tgtEl>
                                          <p:spTgt spid="21514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44" dur="80"/>
                                        <p:tgtEl>
                                          <p:spTgt spid="21514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45" dur="80"/>
                                        <p:tgtEl>
                                          <p:spTgt spid="21514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6" fill="hold" nodeType="clickPar">
                      <p:stCondLst>
                        <p:cond delay="indefinite"/>
                      </p:stCondLst>
                      <p:childTnLst>
                        <p:par>
                          <p:cTn id="4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8" presetID="56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50" dur="5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1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51" dur="50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52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53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1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4" fill="hold" nodeType="clickPar">
                      <p:stCondLst>
                        <p:cond delay="indefinite"/>
                      </p:stCondLst>
                      <p:childTnLst>
                        <p:par>
                          <p:cTn id="5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6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8" dur="1000" fill="hold"/>
                                        <p:tgtEl>
                                          <p:spTgt spid="215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9" dur="1000" fill="hold"/>
                                        <p:tgtEl>
                                          <p:spTgt spid="215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60" dur="1000"/>
                                        <p:tgtEl>
                                          <p:spTgt spid="215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1" fill="hold" nodeType="clickPar">
                      <p:stCondLst>
                        <p:cond delay="indefinite"/>
                      </p:stCondLst>
                      <p:childTnLst>
                        <p:par>
                          <p:cTn id="6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63" presetID="56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65" dur="5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1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66" dur="50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67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68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1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 nodeType="clickPar">
                      <p:stCondLst>
                        <p:cond delay="indefinite"/>
                      </p:stCondLst>
                      <p:childTnLst>
                        <p:par>
                          <p:cTn id="7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71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3" dur="1000" fill="hold"/>
                                        <p:tgtEl>
                                          <p:spTgt spid="215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4" dur="1000" fill="hold"/>
                                        <p:tgtEl>
                                          <p:spTgt spid="215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75" dur="1000"/>
                                        <p:tgtEl>
                                          <p:spTgt spid="215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1508" grpId="0"/>
      <p:bldP spid="21509" grpId="0"/>
      <p:bldP spid="21510" grpId="0"/>
      <p:bldP spid="21511" grpId="0"/>
      <p:bldP spid="21512" grpId="0"/>
      <p:bldP spid="21513" grpId="0"/>
      <p:bldP spid="21514" grpId="0"/>
      <p:bldP spid="21516" grpId="0"/>
      <p:bldP spid="21517" grpId="0"/>
      <p:bldP spid="21518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314" name="Picture 2" descr="hoa6">
            <a:extLst>
              <a:ext uri="{FF2B5EF4-FFF2-40B4-BE49-F238E27FC236}">
                <a16:creationId xmlns:a16="http://schemas.microsoft.com/office/drawing/2014/main" id="{C8F0B296-4322-425B-92D5-93A9650B3AD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04800" y="-228600"/>
            <a:ext cx="9753600" cy="7315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3251" name="Picture 3">
            <a:extLst>
              <a:ext uri="{FF2B5EF4-FFF2-40B4-BE49-F238E27FC236}">
                <a16:creationId xmlns:a16="http://schemas.microsoft.com/office/drawing/2014/main" id="{93E57FB0-153A-43B5-9CF4-C90C909C6BF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990600"/>
            <a:ext cx="9448800" cy="5334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3253" name="Rectangle 5">
            <a:extLst>
              <a:ext uri="{FF2B5EF4-FFF2-40B4-BE49-F238E27FC236}">
                <a16:creationId xmlns:a16="http://schemas.microsoft.com/office/drawing/2014/main" id="{42004FA2-52E2-44D1-AAC6-672C693F9B1A}"/>
              </a:ext>
            </a:extLst>
          </p:cNvPr>
          <p:cNvSpPr>
            <a:spLocks noChangeArrowheads="1"/>
          </p:cNvSpPr>
          <p:nvPr/>
        </p:nvSpPr>
        <p:spPr bwMode="auto">
          <a:xfrm>
            <a:off x="2971800" y="2286000"/>
            <a:ext cx="228600" cy="228600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/>
            <a:r>
              <a:rPr lang="en-US" altLang="en-US"/>
              <a:t>b</a:t>
            </a:r>
          </a:p>
        </p:txBody>
      </p:sp>
      <p:sp>
        <p:nvSpPr>
          <p:cNvPr id="53254" name="Rectangle 6">
            <a:extLst>
              <a:ext uri="{FF2B5EF4-FFF2-40B4-BE49-F238E27FC236}">
                <a16:creationId xmlns:a16="http://schemas.microsoft.com/office/drawing/2014/main" id="{E7A33F00-ABE7-4F47-A910-77C5E6C58CD0}"/>
              </a:ext>
            </a:extLst>
          </p:cNvPr>
          <p:cNvSpPr>
            <a:spLocks noChangeArrowheads="1"/>
          </p:cNvSpPr>
          <p:nvPr/>
        </p:nvSpPr>
        <p:spPr bwMode="auto">
          <a:xfrm>
            <a:off x="457200" y="2286000"/>
            <a:ext cx="228600" cy="228600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/>
            <a:r>
              <a:rPr lang="en-US" altLang="en-US"/>
              <a:t>c</a:t>
            </a:r>
          </a:p>
        </p:txBody>
      </p:sp>
      <p:sp>
        <p:nvSpPr>
          <p:cNvPr id="53255" name="Rectangle 7">
            <a:extLst>
              <a:ext uri="{FF2B5EF4-FFF2-40B4-BE49-F238E27FC236}">
                <a16:creationId xmlns:a16="http://schemas.microsoft.com/office/drawing/2014/main" id="{6E059387-BAB8-4B3D-AF7A-B0C52B1C1D98}"/>
              </a:ext>
            </a:extLst>
          </p:cNvPr>
          <p:cNvSpPr>
            <a:spLocks noChangeArrowheads="1"/>
          </p:cNvSpPr>
          <p:nvPr/>
        </p:nvSpPr>
        <p:spPr bwMode="auto">
          <a:xfrm>
            <a:off x="2971800" y="1905000"/>
            <a:ext cx="228600" cy="228600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/>
            <a:r>
              <a:rPr lang="en-US" altLang="en-US"/>
              <a:t>d</a:t>
            </a:r>
          </a:p>
        </p:txBody>
      </p:sp>
      <p:sp>
        <p:nvSpPr>
          <p:cNvPr id="53256" name="Rectangle 8">
            <a:extLst>
              <a:ext uri="{FF2B5EF4-FFF2-40B4-BE49-F238E27FC236}">
                <a16:creationId xmlns:a16="http://schemas.microsoft.com/office/drawing/2014/main" id="{456E73E9-BDC3-4D1F-B90D-D3A5AB901811}"/>
              </a:ext>
            </a:extLst>
          </p:cNvPr>
          <p:cNvSpPr>
            <a:spLocks noChangeArrowheads="1"/>
          </p:cNvSpPr>
          <p:nvPr/>
        </p:nvSpPr>
        <p:spPr bwMode="auto">
          <a:xfrm>
            <a:off x="457200" y="1828800"/>
            <a:ext cx="228600" cy="228600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/>
            <a:r>
              <a:rPr lang="en-US" altLang="en-US"/>
              <a:t>a</a:t>
            </a:r>
          </a:p>
        </p:txBody>
      </p:sp>
      <p:sp>
        <p:nvSpPr>
          <p:cNvPr id="53259" name="Rectangle 11">
            <a:extLst>
              <a:ext uri="{FF2B5EF4-FFF2-40B4-BE49-F238E27FC236}">
                <a16:creationId xmlns:a16="http://schemas.microsoft.com/office/drawing/2014/main" id="{3F31F33B-85FA-40DA-B095-0A35DD0E68C5}"/>
              </a:ext>
            </a:extLst>
          </p:cNvPr>
          <p:cNvSpPr>
            <a:spLocks noChangeArrowheads="1"/>
          </p:cNvSpPr>
          <p:nvPr/>
        </p:nvSpPr>
        <p:spPr bwMode="auto">
          <a:xfrm>
            <a:off x="5257800" y="1905000"/>
            <a:ext cx="228600" cy="228600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/>
            <a:r>
              <a:rPr lang="en-US" altLang="en-US"/>
              <a:t>e</a:t>
            </a:r>
          </a:p>
        </p:txBody>
      </p:sp>
      <p:sp>
        <p:nvSpPr>
          <p:cNvPr id="53260" name="Rectangle 12">
            <a:extLst>
              <a:ext uri="{FF2B5EF4-FFF2-40B4-BE49-F238E27FC236}">
                <a16:creationId xmlns:a16="http://schemas.microsoft.com/office/drawing/2014/main" id="{26E077AD-004F-45EF-8721-BEB5BE31A29A}"/>
              </a:ext>
            </a:extLst>
          </p:cNvPr>
          <p:cNvSpPr>
            <a:spLocks noChangeArrowheads="1"/>
          </p:cNvSpPr>
          <p:nvPr/>
        </p:nvSpPr>
        <p:spPr bwMode="auto">
          <a:xfrm>
            <a:off x="1600200" y="3886200"/>
            <a:ext cx="8382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400">
                <a:solidFill>
                  <a:srgbClr val="FF0000"/>
                </a:solidFill>
              </a:rPr>
              <a:t>will miss</a:t>
            </a:r>
            <a:endParaRPr lang="en-US" altLang="en-US" sz="2400" i="1">
              <a:solidFill>
                <a:srgbClr val="FF0000"/>
              </a:solidFill>
            </a:endParaRPr>
          </a:p>
        </p:txBody>
      </p:sp>
      <p:sp>
        <p:nvSpPr>
          <p:cNvPr id="53261" name="Rectangle 13">
            <a:extLst>
              <a:ext uri="{FF2B5EF4-FFF2-40B4-BE49-F238E27FC236}">
                <a16:creationId xmlns:a16="http://schemas.microsoft.com/office/drawing/2014/main" id="{5F9204B5-3581-4265-B9E4-EAD0B5CED933}"/>
              </a:ext>
            </a:extLst>
          </p:cNvPr>
          <p:cNvSpPr>
            <a:spLocks noChangeArrowheads="1"/>
          </p:cNvSpPr>
          <p:nvPr/>
        </p:nvSpPr>
        <p:spPr bwMode="auto">
          <a:xfrm>
            <a:off x="4724400" y="3886200"/>
            <a:ext cx="8382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400">
                <a:solidFill>
                  <a:srgbClr val="FF0000"/>
                </a:solidFill>
              </a:rPr>
              <a:t>does not hurry.</a:t>
            </a:r>
            <a:endParaRPr lang="en-US" altLang="en-US" sz="2400" i="1">
              <a:solidFill>
                <a:srgbClr val="FF0000"/>
              </a:solidFill>
            </a:endParaRPr>
          </a:p>
        </p:txBody>
      </p:sp>
      <p:sp>
        <p:nvSpPr>
          <p:cNvPr id="53262" name="Rectangle 14">
            <a:extLst>
              <a:ext uri="{FF2B5EF4-FFF2-40B4-BE49-F238E27FC236}">
                <a16:creationId xmlns:a16="http://schemas.microsoft.com/office/drawing/2014/main" id="{2BCB914C-FBE0-4284-83B1-A2FAAEF54BB8}"/>
              </a:ext>
            </a:extLst>
          </p:cNvPr>
          <p:cNvSpPr>
            <a:spLocks noChangeArrowheads="1"/>
          </p:cNvSpPr>
          <p:nvPr/>
        </p:nvSpPr>
        <p:spPr bwMode="auto">
          <a:xfrm>
            <a:off x="2057400" y="4495800"/>
            <a:ext cx="8382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400">
                <a:solidFill>
                  <a:srgbClr val="FF0000"/>
                </a:solidFill>
              </a:rPr>
              <a:t>is not</a:t>
            </a:r>
            <a:endParaRPr lang="en-US" altLang="en-US" sz="2400" i="1">
              <a:solidFill>
                <a:srgbClr val="FF0000"/>
              </a:solidFill>
            </a:endParaRPr>
          </a:p>
        </p:txBody>
      </p:sp>
      <p:sp>
        <p:nvSpPr>
          <p:cNvPr id="53263" name="Rectangle 15">
            <a:extLst>
              <a:ext uri="{FF2B5EF4-FFF2-40B4-BE49-F238E27FC236}">
                <a16:creationId xmlns:a16="http://schemas.microsoft.com/office/drawing/2014/main" id="{BA813A41-5824-471A-8F23-AC5DB84F1A8D}"/>
              </a:ext>
            </a:extLst>
          </p:cNvPr>
          <p:cNvSpPr>
            <a:spLocks noChangeArrowheads="1"/>
          </p:cNvSpPr>
          <p:nvPr/>
        </p:nvSpPr>
        <p:spPr bwMode="auto">
          <a:xfrm>
            <a:off x="4267200" y="4495800"/>
            <a:ext cx="8382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400">
                <a:solidFill>
                  <a:srgbClr val="FF0000"/>
                </a:solidFill>
              </a:rPr>
              <a:t>will drop</a:t>
            </a:r>
            <a:endParaRPr lang="en-US" altLang="en-US" sz="2400" i="1">
              <a:solidFill>
                <a:srgbClr val="FF0000"/>
              </a:solidFill>
            </a:endParaRPr>
          </a:p>
        </p:txBody>
      </p:sp>
      <p:sp>
        <p:nvSpPr>
          <p:cNvPr id="53264" name="Rectangle 16">
            <a:extLst>
              <a:ext uri="{FF2B5EF4-FFF2-40B4-BE49-F238E27FC236}">
                <a16:creationId xmlns:a16="http://schemas.microsoft.com/office/drawing/2014/main" id="{698AAC61-5E0C-492F-A625-D8BB16A7B8CF}"/>
              </a:ext>
            </a:extLst>
          </p:cNvPr>
          <p:cNvSpPr>
            <a:spLocks noChangeArrowheads="1"/>
          </p:cNvSpPr>
          <p:nvPr/>
        </p:nvSpPr>
        <p:spPr bwMode="auto">
          <a:xfrm>
            <a:off x="2362200" y="5105400"/>
            <a:ext cx="8382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400">
                <a:solidFill>
                  <a:srgbClr val="FF0000"/>
                </a:solidFill>
              </a:rPr>
              <a:t>will join</a:t>
            </a:r>
            <a:endParaRPr lang="en-US" altLang="en-US" sz="2400" i="1">
              <a:solidFill>
                <a:srgbClr val="FF0000"/>
              </a:solidFill>
            </a:endParaRPr>
          </a:p>
        </p:txBody>
      </p:sp>
      <p:sp>
        <p:nvSpPr>
          <p:cNvPr id="53265" name="Rectangle 17">
            <a:extLst>
              <a:ext uri="{FF2B5EF4-FFF2-40B4-BE49-F238E27FC236}">
                <a16:creationId xmlns:a16="http://schemas.microsoft.com/office/drawing/2014/main" id="{3C81D735-8C1F-4219-8DB8-CF9A65CE4C92}"/>
              </a:ext>
            </a:extLst>
          </p:cNvPr>
          <p:cNvSpPr>
            <a:spLocks noChangeArrowheads="1"/>
          </p:cNvSpPr>
          <p:nvPr/>
        </p:nvSpPr>
        <p:spPr bwMode="auto">
          <a:xfrm>
            <a:off x="4572000" y="5105400"/>
            <a:ext cx="8382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400">
                <a:solidFill>
                  <a:srgbClr val="FF0000"/>
                </a:solidFill>
              </a:rPr>
              <a:t>finishes</a:t>
            </a:r>
            <a:endParaRPr lang="en-US" altLang="en-US" sz="2400" i="1">
              <a:solidFill>
                <a:srgbClr val="FF0000"/>
              </a:solidFill>
            </a:endParaRPr>
          </a:p>
        </p:txBody>
      </p:sp>
      <p:sp>
        <p:nvSpPr>
          <p:cNvPr id="53266" name="Rectangle 18">
            <a:extLst>
              <a:ext uri="{FF2B5EF4-FFF2-40B4-BE49-F238E27FC236}">
                <a16:creationId xmlns:a16="http://schemas.microsoft.com/office/drawing/2014/main" id="{2D781BED-A2F1-4690-B2A6-CF3EDABD6475}"/>
              </a:ext>
            </a:extLst>
          </p:cNvPr>
          <p:cNvSpPr>
            <a:spLocks noChangeArrowheads="1"/>
          </p:cNvSpPr>
          <p:nvPr/>
        </p:nvSpPr>
        <p:spPr bwMode="auto">
          <a:xfrm>
            <a:off x="2590800" y="5715000"/>
            <a:ext cx="8382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400">
                <a:solidFill>
                  <a:srgbClr val="FF0000"/>
                </a:solidFill>
              </a:rPr>
              <a:t>writes</a:t>
            </a:r>
            <a:endParaRPr lang="en-US" altLang="en-US" sz="2400" i="1">
              <a:solidFill>
                <a:srgbClr val="FF0000"/>
              </a:solidFill>
            </a:endParaRPr>
          </a:p>
        </p:txBody>
      </p:sp>
      <p:sp>
        <p:nvSpPr>
          <p:cNvPr id="53267" name="Rectangle 19">
            <a:extLst>
              <a:ext uri="{FF2B5EF4-FFF2-40B4-BE49-F238E27FC236}">
                <a16:creationId xmlns:a16="http://schemas.microsoft.com/office/drawing/2014/main" id="{BC8028B5-EDDE-4351-A0D7-2D318E8CB884}"/>
              </a:ext>
            </a:extLst>
          </p:cNvPr>
          <p:cNvSpPr>
            <a:spLocks noChangeArrowheads="1"/>
          </p:cNvSpPr>
          <p:nvPr/>
        </p:nvSpPr>
        <p:spPr bwMode="auto">
          <a:xfrm>
            <a:off x="5791200" y="5715000"/>
            <a:ext cx="8382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400">
                <a:solidFill>
                  <a:srgbClr val="FF0000"/>
                </a:solidFill>
              </a:rPr>
              <a:t>won’t forget</a:t>
            </a:r>
            <a:endParaRPr lang="en-US" altLang="en-US" sz="2400" i="1">
              <a:solidFill>
                <a:srgbClr val="FF00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5325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5325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5325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1000" fill="hold"/>
                                        <p:tgtEl>
                                          <p:spTgt spid="5325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 nodeType="clickPar">
                      <p:stCondLst>
                        <p:cond delay="indefinite"/>
                      </p:stCondLst>
                      <p:childTnLst>
                        <p:par>
                          <p:cTn id="1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" presetID="56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5" dur="5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5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6" dur="50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5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7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5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8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5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 nodeType="clickPar">
                      <p:stCondLst>
                        <p:cond delay="indefinite"/>
                      </p:stCondLst>
                      <p:childTnLst>
                        <p:par>
                          <p:cTn id="2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1" presetID="56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23" dur="5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5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24" dur="50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5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25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5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26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53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 nodeType="clickPar">
                      <p:stCondLst>
                        <p:cond delay="indefinite"/>
                      </p:stCondLst>
                      <p:childTnLst>
                        <p:par>
                          <p:cTn id="2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9" presetID="56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31" dur="5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5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32" dur="50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5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33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5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34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5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 nodeType="clickPar">
                      <p:stCondLst>
                        <p:cond delay="indefinite"/>
                      </p:stCondLst>
                      <p:childTnLst>
                        <p:par>
                          <p:cTn id="3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7" presetID="56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39" dur="5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5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40" dur="50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5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41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5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42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5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 nodeType="clickPar">
                      <p:stCondLst>
                        <p:cond delay="indefinite"/>
                      </p:stCondLst>
                      <p:childTnLst>
                        <p:par>
                          <p:cTn id="4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5" presetID="56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47" dur="5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5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48" dur="50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5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49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5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50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5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 nodeType="clickPar">
                      <p:stCondLst>
                        <p:cond delay="indefinite"/>
                      </p:stCondLst>
                      <p:childTnLst>
                        <p:par>
                          <p:cTn id="5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3" presetID="56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55" dur="5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6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56" dur="50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6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57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6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58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6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9" fill="hold" nodeType="clickPar">
                      <p:stCondLst>
                        <p:cond delay="indefinite"/>
                      </p:stCondLst>
                      <p:childTnLst>
                        <p:par>
                          <p:cTn id="6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61" presetID="56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63" dur="5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6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64" dur="50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6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65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6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66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6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7" fill="hold" nodeType="clickPar">
                      <p:stCondLst>
                        <p:cond delay="indefinite"/>
                      </p:stCondLst>
                      <p:childTnLst>
                        <p:par>
                          <p:cTn id="6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69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1" dur="1000" fill="hold"/>
                                        <p:tgtEl>
                                          <p:spTgt spid="5326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2" dur="1000" fill="hold"/>
                                        <p:tgtEl>
                                          <p:spTgt spid="5326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73" dur="1000"/>
                                        <p:tgtEl>
                                          <p:spTgt spid="5326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4" fill="hold" nodeType="clickPar">
                      <p:stCondLst>
                        <p:cond delay="indefinite"/>
                      </p:stCondLst>
                      <p:childTnLst>
                        <p:par>
                          <p:cTn id="7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76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8" dur="1000" fill="hold"/>
                                        <p:tgtEl>
                                          <p:spTgt spid="5326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9" dur="1000" fill="hold"/>
                                        <p:tgtEl>
                                          <p:spTgt spid="5326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80" dur="1000"/>
                                        <p:tgtEl>
                                          <p:spTgt spid="5326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1" fill="hold" nodeType="clickPar">
                      <p:stCondLst>
                        <p:cond delay="indefinite"/>
                      </p:stCondLst>
                      <p:childTnLst>
                        <p:par>
                          <p:cTn id="8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83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85" dur="80"/>
                                        <p:tgtEl>
                                          <p:spTgt spid="53264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86" dur="80"/>
                                        <p:tgtEl>
                                          <p:spTgt spid="53264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87" dur="80"/>
                                        <p:tgtEl>
                                          <p:spTgt spid="53264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8" fill="hold" nodeType="clickPar">
                      <p:stCondLst>
                        <p:cond delay="indefinite"/>
                      </p:stCondLst>
                      <p:childTnLst>
                        <p:par>
                          <p:cTn id="8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90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9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92" dur="80"/>
                                        <p:tgtEl>
                                          <p:spTgt spid="5326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93" dur="80"/>
                                        <p:tgtEl>
                                          <p:spTgt spid="5326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94" dur="80"/>
                                        <p:tgtEl>
                                          <p:spTgt spid="5326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5" fill="hold" nodeType="clickPar">
                      <p:stCondLst>
                        <p:cond delay="indefinite"/>
                      </p:stCondLst>
                      <p:childTnLst>
                        <p:par>
                          <p:cTn id="9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97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99" dur="1000" fill="hold"/>
                                        <p:tgtEl>
                                          <p:spTgt spid="5326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0" dur="1000" fill="hold"/>
                                        <p:tgtEl>
                                          <p:spTgt spid="5326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101" dur="1000"/>
                                        <p:tgtEl>
                                          <p:spTgt spid="5326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2" fill="hold" nodeType="clickPar">
                      <p:stCondLst>
                        <p:cond delay="indefinite"/>
                      </p:stCondLst>
                      <p:childTnLst>
                        <p:par>
                          <p:cTn id="10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4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06" dur="1000" fill="hold"/>
                                        <p:tgtEl>
                                          <p:spTgt spid="5326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7" dur="1000" fill="hold"/>
                                        <p:tgtEl>
                                          <p:spTgt spid="5326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108" dur="1000"/>
                                        <p:tgtEl>
                                          <p:spTgt spid="5326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3253" grpId="0" animBg="1"/>
      <p:bldP spid="53254" grpId="0" animBg="1"/>
      <p:bldP spid="53255" grpId="0" animBg="1"/>
      <p:bldP spid="53256" grpId="0" animBg="1"/>
      <p:bldP spid="53259" grpId="0" animBg="1"/>
      <p:bldP spid="53260" grpId="0"/>
      <p:bldP spid="53261" grpId="0"/>
      <p:bldP spid="53262" grpId="0"/>
      <p:bldP spid="53263" grpId="0"/>
      <p:bldP spid="53264" grpId="0"/>
      <p:bldP spid="53265" grpId="0"/>
      <p:bldP spid="53266" grpId="0"/>
      <p:bldP spid="53267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338" name="Picture 2" descr="hoa6">
            <a:extLst>
              <a:ext uri="{FF2B5EF4-FFF2-40B4-BE49-F238E27FC236}">
                <a16:creationId xmlns:a16="http://schemas.microsoft.com/office/drawing/2014/main" id="{D0DF9D7C-DF51-4774-AA0E-1FAD1244B4E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04800" y="-228600"/>
            <a:ext cx="9753600" cy="7315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5299" name="Rectangle 3">
            <a:extLst>
              <a:ext uri="{FF2B5EF4-FFF2-40B4-BE49-F238E27FC236}">
                <a16:creationId xmlns:a16="http://schemas.microsoft.com/office/drawing/2014/main" id="{CBE1E983-D87A-48EB-83F9-AA45C1F147AA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228600"/>
            <a:ext cx="1905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3200"/>
              <a:t>Conditional sentences type 2: </a:t>
            </a:r>
            <a:r>
              <a:rPr lang="en-US" altLang="en-US" sz="3200">
                <a:latin typeface="VNI-Times" pitchFamily="2" charset="0"/>
              </a:rPr>
              <a:t>(câu điều kiện loại 2)</a:t>
            </a:r>
            <a:endParaRPr lang="en-US" altLang="en-US" sz="3200" i="1">
              <a:latin typeface="VNI-Times" pitchFamily="2" charset="0"/>
            </a:endParaRPr>
          </a:p>
        </p:txBody>
      </p:sp>
      <p:sp>
        <p:nvSpPr>
          <p:cNvPr id="55300" name="Rectangle 4">
            <a:extLst>
              <a:ext uri="{FF2B5EF4-FFF2-40B4-BE49-F238E27FC236}">
                <a16:creationId xmlns:a16="http://schemas.microsoft.com/office/drawing/2014/main" id="{1D89EB5F-45A0-4B44-89F0-E29FAF35C8AE}"/>
              </a:ext>
            </a:extLst>
          </p:cNvPr>
          <p:cNvSpPr>
            <a:spLocks noChangeArrowheads="1"/>
          </p:cNvSpPr>
          <p:nvPr/>
        </p:nvSpPr>
        <p:spPr bwMode="auto">
          <a:xfrm>
            <a:off x="228600" y="4038600"/>
            <a:ext cx="1371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/>
              <a:t>Form:</a:t>
            </a:r>
            <a:endParaRPr lang="en-US" altLang="en-US" sz="2800" i="1"/>
          </a:p>
        </p:txBody>
      </p:sp>
      <p:sp>
        <p:nvSpPr>
          <p:cNvPr id="55301" name="Rectangle 5">
            <a:extLst>
              <a:ext uri="{FF2B5EF4-FFF2-40B4-BE49-F238E27FC236}">
                <a16:creationId xmlns:a16="http://schemas.microsoft.com/office/drawing/2014/main" id="{14618E71-9787-4274-A999-B71259CAD008}"/>
              </a:ext>
            </a:extLst>
          </p:cNvPr>
          <p:cNvSpPr>
            <a:spLocks noChangeArrowheads="1"/>
          </p:cNvSpPr>
          <p:nvPr/>
        </p:nvSpPr>
        <p:spPr bwMode="auto">
          <a:xfrm>
            <a:off x="304800" y="5486400"/>
            <a:ext cx="1066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/>
              <a:t>Use:</a:t>
            </a:r>
            <a:endParaRPr lang="en-US" altLang="en-US" sz="2800" i="1"/>
          </a:p>
        </p:txBody>
      </p:sp>
      <p:sp>
        <p:nvSpPr>
          <p:cNvPr id="55302" name="Rectangle 6">
            <a:extLst>
              <a:ext uri="{FF2B5EF4-FFF2-40B4-BE49-F238E27FC236}">
                <a16:creationId xmlns:a16="http://schemas.microsoft.com/office/drawing/2014/main" id="{87206E60-8C72-4655-8378-D9CEF12ED99F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0" y="4267200"/>
            <a:ext cx="1371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/>
              <a:t>If clause:</a:t>
            </a:r>
            <a:endParaRPr lang="en-US" altLang="en-US" sz="2800" i="1"/>
          </a:p>
        </p:txBody>
      </p:sp>
      <p:sp>
        <p:nvSpPr>
          <p:cNvPr id="55303" name="Rectangle 7">
            <a:extLst>
              <a:ext uri="{FF2B5EF4-FFF2-40B4-BE49-F238E27FC236}">
                <a16:creationId xmlns:a16="http://schemas.microsoft.com/office/drawing/2014/main" id="{303A17AB-6E60-4F32-B07B-1570C2855D15}"/>
              </a:ext>
            </a:extLst>
          </p:cNvPr>
          <p:cNvSpPr>
            <a:spLocks noChangeArrowheads="1"/>
          </p:cNvSpPr>
          <p:nvPr/>
        </p:nvSpPr>
        <p:spPr bwMode="auto">
          <a:xfrm>
            <a:off x="3429000" y="4191000"/>
            <a:ext cx="1371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>
                <a:solidFill>
                  <a:srgbClr val="FF0000"/>
                </a:solidFill>
              </a:rPr>
              <a:t>    past subjunctive.</a:t>
            </a:r>
            <a:endParaRPr lang="en-US" altLang="en-US" sz="2800" i="1">
              <a:solidFill>
                <a:srgbClr val="FF0000"/>
              </a:solidFill>
            </a:endParaRPr>
          </a:p>
        </p:txBody>
      </p:sp>
      <p:sp>
        <p:nvSpPr>
          <p:cNvPr id="55304" name="Rectangle 8">
            <a:extLst>
              <a:ext uri="{FF2B5EF4-FFF2-40B4-BE49-F238E27FC236}">
                <a16:creationId xmlns:a16="http://schemas.microsoft.com/office/drawing/2014/main" id="{CD160B41-F327-4E07-84D4-957FAFBAD6DF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0" y="4953000"/>
            <a:ext cx="1371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/>
              <a:t>Main clause:</a:t>
            </a:r>
            <a:endParaRPr lang="en-US" altLang="en-US" sz="2800" i="1"/>
          </a:p>
        </p:txBody>
      </p:sp>
      <p:sp>
        <p:nvSpPr>
          <p:cNvPr id="55305" name="Rectangle 9">
            <a:extLst>
              <a:ext uri="{FF2B5EF4-FFF2-40B4-BE49-F238E27FC236}">
                <a16:creationId xmlns:a16="http://schemas.microsoft.com/office/drawing/2014/main" id="{5E4D2036-D880-4465-9395-AC0EB72B6C0E}"/>
              </a:ext>
            </a:extLst>
          </p:cNvPr>
          <p:cNvSpPr>
            <a:spLocks noChangeArrowheads="1"/>
          </p:cNvSpPr>
          <p:nvPr/>
        </p:nvSpPr>
        <p:spPr bwMode="auto">
          <a:xfrm>
            <a:off x="3886200" y="4953000"/>
            <a:ext cx="1371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>
                <a:solidFill>
                  <a:srgbClr val="FF0000"/>
                </a:solidFill>
              </a:rPr>
              <a:t>would / could / might  +  V.inf</a:t>
            </a:r>
            <a:endParaRPr lang="en-US" altLang="en-US" sz="2800" i="1">
              <a:solidFill>
                <a:srgbClr val="FF0000"/>
              </a:solidFill>
            </a:endParaRPr>
          </a:p>
        </p:txBody>
      </p:sp>
      <p:sp>
        <p:nvSpPr>
          <p:cNvPr id="55306" name="Rectangle 10">
            <a:extLst>
              <a:ext uri="{FF2B5EF4-FFF2-40B4-BE49-F238E27FC236}">
                <a16:creationId xmlns:a16="http://schemas.microsoft.com/office/drawing/2014/main" id="{4282C03D-436A-4958-8448-260900CC39C0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47800" y="5943600"/>
            <a:ext cx="1066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/>
              <a:t>We use this structure to talk about unreal </a:t>
            </a:r>
          </a:p>
          <a:p>
            <a:pPr eaLnBrk="1" hangingPunct="1"/>
            <a:r>
              <a:rPr lang="en-US" altLang="en-US" sz="2800"/>
              <a:t>or unlikely present or future situation.</a:t>
            </a:r>
            <a:endParaRPr lang="en-US" altLang="en-US" sz="2800" i="1"/>
          </a:p>
        </p:txBody>
      </p:sp>
      <p:sp>
        <p:nvSpPr>
          <p:cNvPr id="55307" name="Rectangle 11">
            <a:extLst>
              <a:ext uri="{FF2B5EF4-FFF2-40B4-BE49-F238E27FC236}">
                <a16:creationId xmlns:a16="http://schemas.microsoft.com/office/drawing/2014/main" id="{4E0F5F02-AFBF-411D-9301-A96DAEA573CC}"/>
              </a:ext>
            </a:extLst>
          </p:cNvPr>
          <p:cNvSpPr>
            <a:spLocks noChangeArrowheads="1"/>
          </p:cNvSpPr>
          <p:nvPr/>
        </p:nvSpPr>
        <p:spPr bwMode="auto">
          <a:xfrm>
            <a:off x="228600" y="1295400"/>
            <a:ext cx="1066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/>
              <a:t>Set the scene: </a:t>
            </a:r>
          </a:p>
          <a:p>
            <a:pPr eaLnBrk="1" hangingPunct="1"/>
            <a:r>
              <a:rPr lang="en-US" altLang="en-US" sz="2800"/>
              <a:t>      Ba is not rich so he can’t travel around the world.</a:t>
            </a:r>
            <a:endParaRPr lang="en-US" altLang="en-US" sz="2800" i="1"/>
          </a:p>
        </p:txBody>
      </p:sp>
      <p:sp>
        <p:nvSpPr>
          <p:cNvPr id="55308" name="Rectangle 12">
            <a:extLst>
              <a:ext uri="{FF2B5EF4-FFF2-40B4-BE49-F238E27FC236}">
                <a16:creationId xmlns:a16="http://schemas.microsoft.com/office/drawing/2014/main" id="{AB623551-E8A6-4D8E-99D4-A3F9CA9C8AA4}"/>
              </a:ext>
            </a:extLst>
          </p:cNvPr>
          <p:cNvSpPr>
            <a:spLocks noChangeArrowheads="1"/>
          </p:cNvSpPr>
          <p:nvPr/>
        </p:nvSpPr>
        <p:spPr bwMode="auto">
          <a:xfrm>
            <a:off x="1219200" y="2514600"/>
            <a:ext cx="1066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/>
              <a:t>If Ba </a:t>
            </a:r>
            <a:r>
              <a:rPr lang="en-US" altLang="en-US" sz="2800">
                <a:solidFill>
                  <a:srgbClr val="FF0000"/>
                </a:solidFill>
              </a:rPr>
              <a:t>were</a:t>
            </a:r>
            <a:r>
              <a:rPr lang="en-US" altLang="en-US" sz="2800"/>
              <a:t> rich, he </a:t>
            </a:r>
            <a:r>
              <a:rPr lang="en-US" altLang="en-US" sz="2800">
                <a:solidFill>
                  <a:srgbClr val="FF0000"/>
                </a:solidFill>
              </a:rPr>
              <a:t>would</a:t>
            </a:r>
            <a:r>
              <a:rPr lang="en-US" altLang="en-US" sz="2800"/>
              <a:t> travel around the world.</a:t>
            </a:r>
            <a:endParaRPr lang="en-US" altLang="en-US" sz="2800" i="1"/>
          </a:p>
        </p:txBody>
      </p:sp>
      <p:sp>
        <p:nvSpPr>
          <p:cNvPr id="14349" name="Rectangle 13">
            <a:extLst>
              <a:ext uri="{FF2B5EF4-FFF2-40B4-BE49-F238E27FC236}">
                <a16:creationId xmlns:a16="http://schemas.microsoft.com/office/drawing/2014/main" id="{325EBA15-B7DC-4423-A421-A27A4BB9E04B}"/>
              </a:ext>
            </a:extLst>
          </p:cNvPr>
          <p:cNvSpPr>
            <a:spLocks noChangeArrowheads="1"/>
          </p:cNvSpPr>
          <p:nvPr/>
        </p:nvSpPr>
        <p:spPr bwMode="auto">
          <a:xfrm>
            <a:off x="-228600" y="2514600"/>
            <a:ext cx="1371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endParaRPr lang="en-US" altLang="en-US" sz="2800" i="1"/>
          </a:p>
        </p:txBody>
      </p:sp>
      <p:sp>
        <p:nvSpPr>
          <p:cNvPr id="55310" name="AutoShape 14">
            <a:extLst>
              <a:ext uri="{FF2B5EF4-FFF2-40B4-BE49-F238E27FC236}">
                <a16:creationId xmlns:a16="http://schemas.microsoft.com/office/drawing/2014/main" id="{600AB2AB-D7CC-4993-BD44-4074D1AE1433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2667000"/>
            <a:ext cx="914400" cy="228600"/>
          </a:xfrm>
          <a:prstGeom prst="rightArrow">
            <a:avLst>
              <a:gd name="adj1" fmla="val 50000"/>
              <a:gd name="adj2" fmla="val 100000"/>
            </a:avLst>
          </a:prstGeom>
          <a:solidFill>
            <a:srgbClr val="FF0000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/>
            <a:endParaRPr lang="en-US" altLang="en-US">
              <a:solidFill>
                <a:srgbClr val="FF00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2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5529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5529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9" dur="1000"/>
                                        <p:tgtEl>
                                          <p:spTgt spid="5529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 nodeType="clickPar">
                      <p:stCondLst>
                        <p:cond delay="indefinite"/>
                      </p:stCondLst>
                      <p:childTnLst>
                        <p:par>
                          <p:cTn id="1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2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14" dur="80"/>
                                        <p:tgtEl>
                                          <p:spTgt spid="55307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15" dur="80"/>
                                        <p:tgtEl>
                                          <p:spTgt spid="5530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16" dur="80"/>
                                        <p:tgtEl>
                                          <p:spTgt spid="5530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 nodeType="clickPar">
                      <p:stCondLst>
                        <p:cond delay="indefinite"/>
                      </p:stCondLst>
                      <p:childTnLst>
                        <p:par>
                          <p:cTn id="1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9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553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553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23" dur="1000"/>
                                        <p:tgtEl>
                                          <p:spTgt spid="553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 nodeType="clickPar">
                      <p:stCondLst>
                        <p:cond delay="indefinite"/>
                      </p:stCondLst>
                      <p:childTnLst>
                        <p:par>
                          <p:cTn id="2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6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5530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5530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30" dur="1000"/>
                                        <p:tgtEl>
                                          <p:spTgt spid="5530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 nodeType="clickPar">
                      <p:stCondLst>
                        <p:cond delay="indefinite"/>
                      </p:stCondLst>
                      <p:childTnLst>
                        <p:par>
                          <p:cTn id="3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3" presetID="56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35" dur="5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0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36" dur="50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0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37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0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38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0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 nodeType="clickPar">
                      <p:stCondLst>
                        <p:cond delay="indefinite"/>
                      </p:stCondLst>
                      <p:childTnLst>
                        <p:par>
                          <p:cTn id="4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1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3" dur="1000" fill="hold"/>
                                        <p:tgtEl>
                                          <p:spTgt spid="5530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5530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45" dur="1000"/>
                                        <p:tgtEl>
                                          <p:spTgt spid="5530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6" fill="hold" nodeType="clickPar">
                      <p:stCondLst>
                        <p:cond delay="indefinite"/>
                      </p:stCondLst>
                      <p:childTnLst>
                        <p:par>
                          <p:cTn id="4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8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50" dur="80"/>
                                        <p:tgtEl>
                                          <p:spTgt spid="55303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51" dur="80"/>
                                        <p:tgtEl>
                                          <p:spTgt spid="5530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52" dur="80"/>
                                        <p:tgtEl>
                                          <p:spTgt spid="5530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3" fill="hold" nodeType="clickPar">
                      <p:stCondLst>
                        <p:cond delay="indefinite"/>
                      </p:stCondLst>
                      <p:childTnLst>
                        <p:par>
                          <p:cTn id="5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5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7" dur="1000" fill="hold"/>
                                        <p:tgtEl>
                                          <p:spTgt spid="5530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8" dur="1000" fill="hold"/>
                                        <p:tgtEl>
                                          <p:spTgt spid="5530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59" dur="1000"/>
                                        <p:tgtEl>
                                          <p:spTgt spid="5530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0" fill="hold" nodeType="clickPar">
                      <p:stCondLst>
                        <p:cond delay="indefinite"/>
                      </p:stCondLst>
                      <p:childTnLst>
                        <p:par>
                          <p:cTn id="6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62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64" dur="80"/>
                                        <p:tgtEl>
                                          <p:spTgt spid="5530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65" dur="80"/>
                                        <p:tgtEl>
                                          <p:spTgt spid="5530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66" dur="80"/>
                                        <p:tgtEl>
                                          <p:spTgt spid="5530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7" fill="hold" nodeType="clickPar">
                      <p:stCondLst>
                        <p:cond delay="indefinite"/>
                      </p:stCondLst>
                      <p:childTnLst>
                        <p:par>
                          <p:cTn id="6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69" presetID="56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71" dur="5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0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72" dur="50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0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73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0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74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0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5" fill="hold" nodeType="clickPar">
                      <p:stCondLst>
                        <p:cond delay="indefinite"/>
                      </p:stCondLst>
                      <p:childTnLst>
                        <p:par>
                          <p:cTn id="7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77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9" dur="1000" fill="hold"/>
                                        <p:tgtEl>
                                          <p:spTgt spid="5530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0" dur="1000" fill="hold"/>
                                        <p:tgtEl>
                                          <p:spTgt spid="5530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81" dur="1000"/>
                                        <p:tgtEl>
                                          <p:spTgt spid="5530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5299" grpId="0"/>
      <p:bldP spid="55300" grpId="0"/>
      <p:bldP spid="55301" grpId="0"/>
      <p:bldP spid="55302" grpId="0"/>
      <p:bldP spid="55303" grpId="0"/>
      <p:bldP spid="55304" grpId="0"/>
      <p:bldP spid="55305" grpId="0"/>
      <p:bldP spid="55306" grpId="0"/>
      <p:bldP spid="55307" grpId="0"/>
      <p:bldP spid="55308" grpId="0"/>
      <p:bldP spid="55310" grpId="0" animBg="1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362" name="Picture 2" descr="hoa6">
            <a:extLst>
              <a:ext uri="{FF2B5EF4-FFF2-40B4-BE49-F238E27FC236}">
                <a16:creationId xmlns:a16="http://schemas.microsoft.com/office/drawing/2014/main" id="{829ACEBB-7C04-4ED0-8220-3818641455D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04800" y="-228600"/>
            <a:ext cx="9753600" cy="7315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2531" name="Picture 3">
            <a:extLst>
              <a:ext uri="{FF2B5EF4-FFF2-40B4-BE49-F238E27FC236}">
                <a16:creationId xmlns:a16="http://schemas.microsoft.com/office/drawing/2014/main" id="{81F322B6-EE79-4117-B276-3BFBEA6A7A9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533400"/>
            <a:ext cx="9144000" cy="6324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2534" name="Rectangle 6">
            <a:extLst>
              <a:ext uri="{FF2B5EF4-FFF2-40B4-BE49-F238E27FC236}">
                <a16:creationId xmlns:a16="http://schemas.microsoft.com/office/drawing/2014/main" id="{253CF788-BC09-4AB9-A587-0ABEF99BDF70}"/>
              </a:ext>
            </a:extLst>
          </p:cNvPr>
          <p:cNvSpPr>
            <a:spLocks noChangeArrowheads="1"/>
          </p:cNvSpPr>
          <p:nvPr/>
        </p:nvSpPr>
        <p:spPr bwMode="auto">
          <a:xfrm>
            <a:off x="3352800" y="3352800"/>
            <a:ext cx="1371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If Mr. Loc had a car, he would drive to work.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  <p:sp>
        <p:nvSpPr>
          <p:cNvPr id="22535" name="Rectangle 7">
            <a:extLst>
              <a:ext uri="{FF2B5EF4-FFF2-40B4-BE49-F238E27FC236}">
                <a16:creationId xmlns:a16="http://schemas.microsoft.com/office/drawing/2014/main" id="{3AA6CC7D-F56F-4207-AB92-8877519599DF}"/>
              </a:ext>
            </a:extLst>
          </p:cNvPr>
          <p:cNvSpPr>
            <a:spLocks noChangeArrowheads="1"/>
          </p:cNvSpPr>
          <p:nvPr/>
        </p:nvSpPr>
        <p:spPr bwMode="auto">
          <a:xfrm>
            <a:off x="2971800" y="5791200"/>
            <a:ext cx="1371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>
                <a:solidFill>
                  <a:srgbClr val="FF0000"/>
                </a:solidFill>
              </a:rPr>
              <a:t>If Lan lived in HCM City, she would visit Saigon Water Park.</a:t>
            </a:r>
            <a:endParaRPr lang="en-US" altLang="en-US" i="1">
              <a:solidFill>
                <a:srgbClr val="FF00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1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5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7" dur="2000"/>
                                        <p:tgtEl>
                                          <p:spTgt spid="225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5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2253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2253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14" dur="1000"/>
                                        <p:tgtEl>
                                          <p:spTgt spid="225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5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2253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2253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21" dur="1000"/>
                                        <p:tgtEl>
                                          <p:spTgt spid="225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2534" grpId="0"/>
      <p:bldP spid="22535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386" name="Picture 2" descr="hoa6">
            <a:extLst>
              <a:ext uri="{FF2B5EF4-FFF2-40B4-BE49-F238E27FC236}">
                <a16:creationId xmlns:a16="http://schemas.microsoft.com/office/drawing/2014/main" id="{11AF166D-1BC1-4471-8185-188AD202896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04800" y="-228600"/>
            <a:ext cx="9753600" cy="7315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6387" name="Picture 3">
            <a:extLst>
              <a:ext uri="{FF2B5EF4-FFF2-40B4-BE49-F238E27FC236}">
                <a16:creationId xmlns:a16="http://schemas.microsoft.com/office/drawing/2014/main" id="{E312D132-9102-411E-B398-DD67A686289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" y="412750"/>
            <a:ext cx="8610600" cy="64452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3556" name="Rectangle 4">
            <a:extLst>
              <a:ext uri="{FF2B5EF4-FFF2-40B4-BE49-F238E27FC236}">
                <a16:creationId xmlns:a16="http://schemas.microsoft.com/office/drawing/2014/main" id="{1D853420-8CDF-4109-B3C9-49EF55102045}"/>
              </a:ext>
            </a:extLst>
          </p:cNvPr>
          <p:cNvSpPr>
            <a:spLocks noChangeArrowheads="1"/>
          </p:cNvSpPr>
          <p:nvPr/>
        </p:nvSpPr>
        <p:spPr bwMode="auto">
          <a:xfrm>
            <a:off x="3048000" y="1143000"/>
            <a:ext cx="1371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If Nam had an alarm clock, he would arrive at</a:t>
            </a:r>
          </a:p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 school on time.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  <p:sp>
        <p:nvSpPr>
          <p:cNvPr id="23557" name="Rectangle 5">
            <a:extLst>
              <a:ext uri="{FF2B5EF4-FFF2-40B4-BE49-F238E27FC236}">
                <a16:creationId xmlns:a16="http://schemas.microsoft.com/office/drawing/2014/main" id="{519A5DEF-760A-451E-A871-863C38138C44}"/>
              </a:ext>
            </a:extLst>
          </p:cNvPr>
          <p:cNvSpPr>
            <a:spLocks noChangeArrowheads="1"/>
          </p:cNvSpPr>
          <p:nvPr/>
        </p:nvSpPr>
        <p:spPr bwMode="auto">
          <a:xfrm>
            <a:off x="3124200" y="3429000"/>
            <a:ext cx="1371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If Hoa lived in Hue, she would see her parents</a:t>
            </a:r>
          </a:p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every day.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  <p:sp>
        <p:nvSpPr>
          <p:cNvPr id="23558" name="Rectangle 6">
            <a:extLst>
              <a:ext uri="{FF2B5EF4-FFF2-40B4-BE49-F238E27FC236}">
                <a16:creationId xmlns:a16="http://schemas.microsoft.com/office/drawing/2014/main" id="{82260665-BAEF-47AE-89C2-6F5ACE4FDAFC}"/>
              </a:ext>
            </a:extLst>
          </p:cNvPr>
          <p:cNvSpPr>
            <a:spLocks noChangeArrowheads="1"/>
          </p:cNvSpPr>
          <p:nvPr/>
        </p:nvSpPr>
        <p:spPr bwMode="auto">
          <a:xfrm>
            <a:off x="3048000" y="5562600"/>
            <a:ext cx="1371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If Nga owned a piano, she would play it very well.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2355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355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9" dur="1000"/>
                                        <p:tgtEl>
                                          <p:spTgt spid="2355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 nodeType="clickPar">
                      <p:stCondLst>
                        <p:cond delay="indefinite"/>
                      </p:stCondLst>
                      <p:childTnLst>
                        <p:par>
                          <p:cTn id="1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2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14" dur="80"/>
                                        <p:tgtEl>
                                          <p:spTgt spid="23557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15" dur="80"/>
                                        <p:tgtEl>
                                          <p:spTgt spid="2355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16" dur="80"/>
                                        <p:tgtEl>
                                          <p:spTgt spid="2355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 nodeType="clickPar">
                      <p:stCondLst>
                        <p:cond delay="indefinite"/>
                      </p:stCondLst>
                      <p:childTnLst>
                        <p:par>
                          <p:cTn id="1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9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21" dur="80"/>
                                        <p:tgtEl>
                                          <p:spTgt spid="23558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22" dur="80"/>
                                        <p:tgtEl>
                                          <p:spTgt spid="23558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23" dur="80"/>
                                        <p:tgtEl>
                                          <p:spTgt spid="23558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556" grpId="0"/>
      <p:bldP spid="23557" grpId="0"/>
      <p:bldP spid="23558" grpId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410" name="Picture 2" descr="hoa6">
            <a:extLst>
              <a:ext uri="{FF2B5EF4-FFF2-40B4-BE49-F238E27FC236}">
                <a16:creationId xmlns:a16="http://schemas.microsoft.com/office/drawing/2014/main" id="{ED805EF8-F71F-404C-94CE-9E30B1C4EED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04800" y="-228600"/>
            <a:ext cx="9753600" cy="7315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7411" name="Picture 3">
            <a:extLst>
              <a:ext uri="{FF2B5EF4-FFF2-40B4-BE49-F238E27FC236}">
                <a16:creationId xmlns:a16="http://schemas.microsoft.com/office/drawing/2014/main" id="{B9732A58-56D0-4717-A022-0374803CD13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914400"/>
            <a:ext cx="9144000" cy="5638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4580" name="Rectangle 4">
            <a:extLst>
              <a:ext uri="{FF2B5EF4-FFF2-40B4-BE49-F238E27FC236}">
                <a16:creationId xmlns:a16="http://schemas.microsoft.com/office/drawing/2014/main" id="{A15E8A6D-E2B0-4946-9980-6697A5D2B51D}"/>
              </a:ext>
            </a:extLst>
          </p:cNvPr>
          <p:cNvSpPr>
            <a:spLocks noChangeArrowheads="1"/>
          </p:cNvSpPr>
          <p:nvPr/>
        </p:nvSpPr>
        <p:spPr bwMode="auto">
          <a:xfrm>
            <a:off x="3124200" y="1905000"/>
            <a:ext cx="1371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If Tuan studied harder, he would get better grades.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  <p:sp>
        <p:nvSpPr>
          <p:cNvPr id="24581" name="Rectangle 5">
            <a:extLst>
              <a:ext uri="{FF2B5EF4-FFF2-40B4-BE49-F238E27FC236}">
                <a16:creationId xmlns:a16="http://schemas.microsoft.com/office/drawing/2014/main" id="{43163404-E367-47A6-958E-1E5570EFA3E5}"/>
              </a:ext>
            </a:extLst>
          </p:cNvPr>
          <p:cNvSpPr>
            <a:spLocks noChangeArrowheads="1"/>
          </p:cNvSpPr>
          <p:nvPr/>
        </p:nvSpPr>
        <p:spPr bwMode="auto">
          <a:xfrm>
            <a:off x="3200400" y="4724400"/>
            <a:ext cx="1371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If Na had enough money, she would buy</a:t>
            </a:r>
          </a:p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a new computer.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7" dur="80"/>
                                        <p:tgtEl>
                                          <p:spTgt spid="24580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8" dur="80"/>
                                        <p:tgtEl>
                                          <p:spTgt spid="24580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9" dur="80"/>
                                        <p:tgtEl>
                                          <p:spTgt spid="24580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 nodeType="clickPar">
                      <p:stCondLst>
                        <p:cond delay="indefinite"/>
                      </p:stCondLst>
                      <p:childTnLst>
                        <p:par>
                          <p:cTn id="1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2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2458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2458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16" dur="1000"/>
                                        <p:tgtEl>
                                          <p:spTgt spid="2458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580" grpId="0"/>
      <p:bldP spid="24581" grpId="0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434" name="Picture 2" descr="hoa6">
            <a:extLst>
              <a:ext uri="{FF2B5EF4-FFF2-40B4-BE49-F238E27FC236}">
                <a16:creationId xmlns:a16="http://schemas.microsoft.com/office/drawing/2014/main" id="{4C14AB15-251D-4331-BB53-9BC71C57983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04800" y="-228600"/>
            <a:ext cx="9753600" cy="7315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5603" name="Picture 3">
            <a:extLst>
              <a:ext uri="{FF2B5EF4-FFF2-40B4-BE49-F238E27FC236}">
                <a16:creationId xmlns:a16="http://schemas.microsoft.com/office/drawing/2014/main" id="{D9F80CEE-A275-4350-93F0-8F92B7736B6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066800"/>
            <a:ext cx="9296400" cy="4572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5604" name="Rectangle 4">
            <a:extLst>
              <a:ext uri="{FF2B5EF4-FFF2-40B4-BE49-F238E27FC236}">
                <a16:creationId xmlns:a16="http://schemas.microsoft.com/office/drawing/2014/main" id="{A3A6FEC2-EB68-44F6-B8A7-A6453DB6EB94}"/>
              </a:ext>
            </a:extLst>
          </p:cNvPr>
          <p:cNvSpPr>
            <a:spLocks noChangeArrowheads="1"/>
          </p:cNvSpPr>
          <p:nvPr/>
        </p:nvSpPr>
        <p:spPr bwMode="auto">
          <a:xfrm>
            <a:off x="609600" y="3352800"/>
            <a:ext cx="10668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If I met an alien from outer space, I would make friends with him/her.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  <p:sp>
        <p:nvSpPr>
          <p:cNvPr id="25605" name="Rectangle 5">
            <a:extLst>
              <a:ext uri="{FF2B5EF4-FFF2-40B4-BE49-F238E27FC236}">
                <a16:creationId xmlns:a16="http://schemas.microsoft.com/office/drawing/2014/main" id="{FD5D23F4-E402-4140-8DB8-9EB3E17753B1}"/>
              </a:ext>
            </a:extLst>
          </p:cNvPr>
          <p:cNvSpPr>
            <a:spLocks noChangeArrowheads="1"/>
          </p:cNvSpPr>
          <p:nvPr/>
        </p:nvSpPr>
        <p:spPr bwMode="auto">
          <a:xfrm>
            <a:off x="609600" y="4038600"/>
            <a:ext cx="10668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If I met an alien from outer space, I would ask him/her about his/her life.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  <p:sp>
        <p:nvSpPr>
          <p:cNvPr id="25606" name="Rectangle 6">
            <a:extLst>
              <a:ext uri="{FF2B5EF4-FFF2-40B4-BE49-F238E27FC236}">
                <a16:creationId xmlns:a16="http://schemas.microsoft.com/office/drawing/2014/main" id="{E3D4B097-E586-44AF-8C6D-3A3A494ABE46}"/>
              </a:ext>
            </a:extLst>
          </p:cNvPr>
          <p:cNvSpPr>
            <a:spLocks noChangeArrowheads="1"/>
          </p:cNvSpPr>
          <p:nvPr/>
        </p:nvSpPr>
        <p:spPr bwMode="auto">
          <a:xfrm>
            <a:off x="609600" y="4724400"/>
            <a:ext cx="10668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If I met an alien from outer space, I would tell you about it.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560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560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 nodeType="clickPar">
                      <p:stCondLst>
                        <p:cond delay="indefinite"/>
                      </p:stCondLst>
                      <p:childTnLst>
                        <p:par>
                          <p:cTn id="1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1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13" dur="80"/>
                                        <p:tgtEl>
                                          <p:spTgt spid="25604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14" dur="80"/>
                                        <p:tgtEl>
                                          <p:spTgt spid="25604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15" dur="80"/>
                                        <p:tgtEl>
                                          <p:spTgt spid="25604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 nodeType="clickPar">
                      <p:stCondLst>
                        <p:cond delay="indefinite"/>
                      </p:stCondLst>
                      <p:childTnLst>
                        <p:par>
                          <p:cTn id="1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8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2560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2560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22" dur="1000"/>
                                        <p:tgtEl>
                                          <p:spTgt spid="2560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 nodeType="clickPar">
                      <p:stCondLst>
                        <p:cond delay="indefinite"/>
                      </p:stCondLst>
                      <p:childTnLst>
                        <p:par>
                          <p:cTn id="2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5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2560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2560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29" dur="1000"/>
                                        <p:tgtEl>
                                          <p:spTgt spid="2560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5604" grpId="0"/>
      <p:bldP spid="25605" grpId="0"/>
      <p:bldP spid="25606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9458" name="Picture 2" descr="hoa6">
            <a:extLst>
              <a:ext uri="{FF2B5EF4-FFF2-40B4-BE49-F238E27FC236}">
                <a16:creationId xmlns:a16="http://schemas.microsoft.com/office/drawing/2014/main" id="{D0CB5A0D-42CE-4BF1-89DE-D556EB4DEF3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04800" y="-228600"/>
            <a:ext cx="9753600" cy="7315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6627" name="Picture 3">
            <a:extLst>
              <a:ext uri="{FF2B5EF4-FFF2-40B4-BE49-F238E27FC236}">
                <a16:creationId xmlns:a16="http://schemas.microsoft.com/office/drawing/2014/main" id="{0A46A8F2-4BA7-4772-9733-B295B0AA54C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52400" y="192088"/>
            <a:ext cx="9525000" cy="68183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6628" name="Rectangle 4">
            <a:extLst>
              <a:ext uri="{FF2B5EF4-FFF2-40B4-BE49-F238E27FC236}">
                <a16:creationId xmlns:a16="http://schemas.microsoft.com/office/drawing/2014/main" id="{9B0415BD-6DE0-44E1-A59A-CDA93218A725}"/>
              </a:ext>
            </a:extLst>
          </p:cNvPr>
          <p:cNvSpPr>
            <a:spLocks noChangeArrowheads="1"/>
          </p:cNvSpPr>
          <p:nvPr/>
        </p:nvSpPr>
        <p:spPr bwMode="auto">
          <a:xfrm>
            <a:off x="533400" y="2590800"/>
            <a:ext cx="1371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He may/might rent a new house.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  <p:sp>
        <p:nvSpPr>
          <p:cNvPr id="26629" name="Rectangle 5">
            <a:extLst>
              <a:ext uri="{FF2B5EF4-FFF2-40B4-BE49-F238E27FC236}">
                <a16:creationId xmlns:a16="http://schemas.microsoft.com/office/drawing/2014/main" id="{903E10C9-3A56-4927-B2BA-CE2E7554EE33}"/>
              </a:ext>
            </a:extLst>
          </p:cNvPr>
          <p:cNvSpPr>
            <a:spLocks noChangeArrowheads="1"/>
          </p:cNvSpPr>
          <p:nvPr/>
        </p:nvSpPr>
        <p:spPr bwMode="auto">
          <a:xfrm>
            <a:off x="533400" y="3505200"/>
            <a:ext cx="1371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He may/might visit Da Lat for a week.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  <p:sp>
        <p:nvSpPr>
          <p:cNvPr id="26630" name="Rectangle 6">
            <a:extLst>
              <a:ext uri="{FF2B5EF4-FFF2-40B4-BE49-F238E27FC236}">
                <a16:creationId xmlns:a16="http://schemas.microsoft.com/office/drawing/2014/main" id="{14178EE4-647D-4729-A388-7C046D1F3C37}"/>
              </a:ext>
            </a:extLst>
          </p:cNvPr>
          <p:cNvSpPr>
            <a:spLocks noChangeArrowheads="1"/>
          </p:cNvSpPr>
          <p:nvPr/>
        </p:nvSpPr>
        <p:spPr bwMode="auto">
          <a:xfrm>
            <a:off x="533400" y="4495800"/>
            <a:ext cx="1371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He may/might buy a new TV.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  <p:sp>
        <p:nvSpPr>
          <p:cNvPr id="26631" name="Rectangle 7">
            <a:extLst>
              <a:ext uri="{FF2B5EF4-FFF2-40B4-BE49-F238E27FC236}">
                <a16:creationId xmlns:a16="http://schemas.microsoft.com/office/drawing/2014/main" id="{328BFFD0-F03A-4F7A-9A54-D58595BBCF13}"/>
              </a:ext>
            </a:extLst>
          </p:cNvPr>
          <p:cNvSpPr>
            <a:spLocks noChangeArrowheads="1"/>
          </p:cNvSpPr>
          <p:nvPr/>
        </p:nvSpPr>
        <p:spPr bwMode="auto">
          <a:xfrm>
            <a:off x="609600" y="5410200"/>
            <a:ext cx="1371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He may/might take his family to a restaurant.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  <p:sp>
        <p:nvSpPr>
          <p:cNvPr id="26632" name="Rectangle 8">
            <a:extLst>
              <a:ext uri="{FF2B5EF4-FFF2-40B4-BE49-F238E27FC236}">
                <a16:creationId xmlns:a16="http://schemas.microsoft.com/office/drawing/2014/main" id="{B57EB276-27D6-49D8-9826-249BF3AEF3EB}"/>
              </a:ext>
            </a:extLst>
          </p:cNvPr>
          <p:cNvSpPr>
            <a:spLocks noChangeArrowheads="1"/>
          </p:cNvSpPr>
          <p:nvPr/>
        </p:nvSpPr>
        <p:spPr bwMode="auto">
          <a:xfrm>
            <a:off x="609600" y="6400800"/>
            <a:ext cx="1371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He may/might keep his money in a bank.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2662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662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66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1000" fill="hold"/>
                                        <p:tgtEl>
                                          <p:spTgt spid="266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 nodeType="clickPar">
                      <p:stCondLst>
                        <p:cond delay="indefinite"/>
                      </p:stCondLst>
                      <p:childTnLst>
                        <p:par>
                          <p:cTn id="1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2662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2662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17" dur="1000"/>
                                        <p:tgtEl>
                                          <p:spTgt spid="266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2662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2662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24" dur="1000"/>
                                        <p:tgtEl>
                                          <p:spTgt spid="266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 nodeType="clickPar">
                      <p:stCondLst>
                        <p:cond delay="indefinite"/>
                      </p:stCondLst>
                      <p:childTnLst>
                        <p:par>
                          <p:cTn id="2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7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2663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266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31" dur="1000"/>
                                        <p:tgtEl>
                                          <p:spTgt spid="266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 nodeType="clickPar">
                      <p:stCondLst>
                        <p:cond delay="indefinite"/>
                      </p:stCondLst>
                      <p:childTnLst>
                        <p:par>
                          <p:cTn id="3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4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6" dur="1000" fill="hold"/>
                                        <p:tgtEl>
                                          <p:spTgt spid="2663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1000" fill="hold"/>
                                        <p:tgtEl>
                                          <p:spTgt spid="2663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38" dur="1000"/>
                                        <p:tgtEl>
                                          <p:spTgt spid="266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 nodeType="clickPar">
                      <p:stCondLst>
                        <p:cond delay="indefinite"/>
                      </p:stCondLst>
                      <p:childTnLst>
                        <p:par>
                          <p:cTn id="4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1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3" dur="1000" fill="hold"/>
                                        <p:tgtEl>
                                          <p:spTgt spid="2663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2663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45" dur="1000"/>
                                        <p:tgtEl>
                                          <p:spTgt spid="266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6628" grpId="0"/>
      <p:bldP spid="26629" grpId="0"/>
      <p:bldP spid="26630" grpId="0"/>
      <p:bldP spid="26631" grpId="0"/>
      <p:bldP spid="26632" grpId="0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482" name="Picture 2" descr="hoa6">
            <a:extLst>
              <a:ext uri="{FF2B5EF4-FFF2-40B4-BE49-F238E27FC236}">
                <a16:creationId xmlns:a16="http://schemas.microsoft.com/office/drawing/2014/main" id="{C9300EA7-257A-47D5-9767-24BEBDFA823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04800" y="-228600"/>
            <a:ext cx="9753600" cy="7315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2" name="Group 5">
            <a:extLst>
              <a:ext uri="{FF2B5EF4-FFF2-40B4-BE49-F238E27FC236}">
                <a16:creationId xmlns:a16="http://schemas.microsoft.com/office/drawing/2014/main" id="{4C50E55A-D44B-4275-9112-5C06F58AA9E5}"/>
              </a:ext>
            </a:extLst>
          </p:cNvPr>
          <p:cNvGrpSpPr>
            <a:grpSpLocks/>
          </p:cNvGrpSpPr>
          <p:nvPr/>
        </p:nvGrpSpPr>
        <p:grpSpPr bwMode="auto">
          <a:xfrm>
            <a:off x="0" y="0"/>
            <a:ext cx="8991600" cy="7010400"/>
            <a:chOff x="1293" y="960"/>
            <a:chExt cx="3207" cy="3360"/>
          </a:xfrm>
        </p:grpSpPr>
        <p:pic>
          <p:nvPicPr>
            <p:cNvPr id="20493" name="Picture 3">
              <a:extLst>
                <a:ext uri="{FF2B5EF4-FFF2-40B4-BE49-F238E27FC236}">
                  <a16:creationId xmlns:a16="http://schemas.microsoft.com/office/drawing/2014/main" id="{A211842A-0B75-4032-B6C6-6BAA6C01CF78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293" y="960"/>
              <a:ext cx="3174" cy="24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20494" name="Picture 4">
              <a:extLst>
                <a:ext uri="{FF2B5EF4-FFF2-40B4-BE49-F238E27FC236}">
                  <a16:creationId xmlns:a16="http://schemas.microsoft.com/office/drawing/2014/main" id="{7EA3CCE0-4F3D-4369-9BEF-A2DCAE486857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296" y="3342"/>
              <a:ext cx="3204" cy="97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sp>
        <p:nvSpPr>
          <p:cNvPr id="27654" name="Rectangle 6">
            <a:extLst>
              <a:ext uri="{FF2B5EF4-FFF2-40B4-BE49-F238E27FC236}">
                <a16:creationId xmlns:a16="http://schemas.microsoft.com/office/drawing/2014/main" id="{189B1483-4E5A-4FE6-AC5D-0F009A6A4E7F}"/>
              </a:ext>
            </a:extLst>
          </p:cNvPr>
          <p:cNvSpPr>
            <a:spLocks noChangeArrowheads="1"/>
          </p:cNvSpPr>
          <p:nvPr/>
        </p:nvSpPr>
        <p:spPr bwMode="auto">
          <a:xfrm>
            <a:off x="457200" y="1295400"/>
            <a:ext cx="13716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>
                <a:solidFill>
                  <a:srgbClr val="FF0000"/>
                </a:solidFill>
              </a:rPr>
              <a:t>He may/might go to the dentist.</a:t>
            </a:r>
            <a:endParaRPr lang="en-US" altLang="en-US" i="1">
              <a:solidFill>
                <a:srgbClr val="FF0000"/>
              </a:solidFill>
            </a:endParaRPr>
          </a:p>
        </p:txBody>
      </p:sp>
      <p:sp>
        <p:nvSpPr>
          <p:cNvPr id="27655" name="Rectangle 7">
            <a:extLst>
              <a:ext uri="{FF2B5EF4-FFF2-40B4-BE49-F238E27FC236}">
                <a16:creationId xmlns:a16="http://schemas.microsoft.com/office/drawing/2014/main" id="{0AB28CAB-3AF4-431F-90EA-F77AAF10281B}"/>
              </a:ext>
            </a:extLst>
          </p:cNvPr>
          <p:cNvSpPr>
            <a:spLocks noChangeArrowheads="1"/>
          </p:cNvSpPr>
          <p:nvPr/>
        </p:nvSpPr>
        <p:spPr bwMode="auto">
          <a:xfrm>
            <a:off x="457200" y="1981200"/>
            <a:ext cx="13716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>
                <a:solidFill>
                  <a:srgbClr val="FF0000"/>
                </a:solidFill>
              </a:rPr>
              <a:t>She may/might go to the school library.</a:t>
            </a:r>
            <a:endParaRPr lang="en-US" altLang="en-US" i="1">
              <a:solidFill>
                <a:srgbClr val="FF0000"/>
              </a:solidFill>
            </a:endParaRPr>
          </a:p>
        </p:txBody>
      </p:sp>
      <p:sp>
        <p:nvSpPr>
          <p:cNvPr id="27656" name="Rectangle 8">
            <a:extLst>
              <a:ext uri="{FF2B5EF4-FFF2-40B4-BE49-F238E27FC236}">
                <a16:creationId xmlns:a16="http://schemas.microsoft.com/office/drawing/2014/main" id="{A02847C5-48A1-407B-B3FA-5D92EB627E83}"/>
              </a:ext>
            </a:extLst>
          </p:cNvPr>
          <p:cNvSpPr>
            <a:spLocks noChangeArrowheads="1"/>
          </p:cNvSpPr>
          <p:nvPr/>
        </p:nvSpPr>
        <p:spPr bwMode="auto">
          <a:xfrm>
            <a:off x="457200" y="2590800"/>
            <a:ext cx="13716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>
                <a:solidFill>
                  <a:srgbClr val="FF0000"/>
                </a:solidFill>
              </a:rPr>
              <a:t>The Hanoi-HCM train may/might leave at 11.30 pm.</a:t>
            </a:r>
            <a:endParaRPr lang="en-US" altLang="en-US" i="1">
              <a:solidFill>
                <a:srgbClr val="FF0000"/>
              </a:solidFill>
            </a:endParaRPr>
          </a:p>
        </p:txBody>
      </p:sp>
      <p:sp>
        <p:nvSpPr>
          <p:cNvPr id="27657" name="Rectangle 9">
            <a:extLst>
              <a:ext uri="{FF2B5EF4-FFF2-40B4-BE49-F238E27FC236}">
                <a16:creationId xmlns:a16="http://schemas.microsoft.com/office/drawing/2014/main" id="{D85AD05D-162B-4993-9236-5FA6806F5A40}"/>
              </a:ext>
            </a:extLst>
          </p:cNvPr>
          <p:cNvSpPr>
            <a:spLocks noChangeArrowheads="1"/>
          </p:cNvSpPr>
          <p:nvPr/>
        </p:nvSpPr>
        <p:spPr bwMode="auto">
          <a:xfrm>
            <a:off x="533400" y="3276600"/>
            <a:ext cx="13716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>
                <a:solidFill>
                  <a:srgbClr val="FF0000"/>
                </a:solidFill>
              </a:rPr>
              <a:t>It may/might leave at midnight.</a:t>
            </a:r>
            <a:endParaRPr lang="en-US" altLang="en-US" i="1">
              <a:solidFill>
                <a:srgbClr val="FF0000"/>
              </a:solidFill>
            </a:endParaRPr>
          </a:p>
        </p:txBody>
      </p:sp>
      <p:sp>
        <p:nvSpPr>
          <p:cNvPr id="27658" name="Rectangle 10">
            <a:extLst>
              <a:ext uri="{FF2B5EF4-FFF2-40B4-BE49-F238E27FC236}">
                <a16:creationId xmlns:a16="http://schemas.microsoft.com/office/drawing/2014/main" id="{904EED41-7302-4E47-8D7C-F7E64800BC34}"/>
              </a:ext>
            </a:extLst>
          </p:cNvPr>
          <p:cNvSpPr>
            <a:spLocks noChangeArrowheads="1"/>
          </p:cNvSpPr>
          <p:nvPr/>
        </p:nvSpPr>
        <p:spPr bwMode="auto">
          <a:xfrm>
            <a:off x="533400" y="3886200"/>
            <a:ext cx="13716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>
                <a:solidFill>
                  <a:srgbClr val="FF0000"/>
                </a:solidFill>
              </a:rPr>
              <a:t>He may/might be practicing singing at the moment.</a:t>
            </a:r>
            <a:endParaRPr lang="en-US" altLang="en-US" i="1">
              <a:solidFill>
                <a:srgbClr val="FF0000"/>
              </a:solidFill>
            </a:endParaRPr>
          </a:p>
        </p:txBody>
      </p:sp>
      <p:sp>
        <p:nvSpPr>
          <p:cNvPr id="27659" name="Rectangle 11">
            <a:extLst>
              <a:ext uri="{FF2B5EF4-FFF2-40B4-BE49-F238E27FC236}">
                <a16:creationId xmlns:a16="http://schemas.microsoft.com/office/drawing/2014/main" id="{42D41729-EAF4-482A-9A0B-325E5E144436}"/>
              </a:ext>
            </a:extLst>
          </p:cNvPr>
          <p:cNvSpPr>
            <a:spLocks noChangeArrowheads="1"/>
          </p:cNvSpPr>
          <p:nvPr/>
        </p:nvSpPr>
        <p:spPr bwMode="auto">
          <a:xfrm>
            <a:off x="609600" y="4572000"/>
            <a:ext cx="13716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>
                <a:solidFill>
                  <a:srgbClr val="FF0000"/>
                </a:solidFill>
              </a:rPr>
              <a:t>He may/might be learning Math at the moment.</a:t>
            </a:r>
            <a:endParaRPr lang="en-US" altLang="en-US" i="1">
              <a:solidFill>
                <a:srgbClr val="FF0000"/>
              </a:solidFill>
            </a:endParaRPr>
          </a:p>
        </p:txBody>
      </p:sp>
      <p:sp>
        <p:nvSpPr>
          <p:cNvPr id="27660" name="Rectangle 12">
            <a:extLst>
              <a:ext uri="{FF2B5EF4-FFF2-40B4-BE49-F238E27FC236}">
                <a16:creationId xmlns:a16="http://schemas.microsoft.com/office/drawing/2014/main" id="{EEA69C13-FD37-48FF-B3B8-CE9400E805D6}"/>
              </a:ext>
            </a:extLst>
          </p:cNvPr>
          <p:cNvSpPr>
            <a:spLocks noChangeArrowheads="1"/>
          </p:cNvSpPr>
          <p:nvPr/>
        </p:nvSpPr>
        <p:spPr bwMode="auto">
          <a:xfrm>
            <a:off x="609600" y="5257800"/>
            <a:ext cx="13716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>
                <a:solidFill>
                  <a:srgbClr val="FF0000"/>
                </a:solidFill>
              </a:rPr>
              <a:t>She may/might have bread and fried egg for breakfast.</a:t>
            </a:r>
            <a:endParaRPr lang="en-US" altLang="en-US" i="1">
              <a:solidFill>
                <a:srgbClr val="FF0000"/>
              </a:solidFill>
            </a:endParaRPr>
          </a:p>
        </p:txBody>
      </p:sp>
      <p:sp>
        <p:nvSpPr>
          <p:cNvPr id="27661" name="Rectangle 13">
            <a:extLst>
              <a:ext uri="{FF2B5EF4-FFF2-40B4-BE49-F238E27FC236}">
                <a16:creationId xmlns:a16="http://schemas.microsoft.com/office/drawing/2014/main" id="{3ECCADEA-8DCA-4C12-8A09-08937FE8BC38}"/>
              </a:ext>
            </a:extLst>
          </p:cNvPr>
          <p:cNvSpPr>
            <a:spLocks noChangeArrowheads="1"/>
          </p:cNvSpPr>
          <p:nvPr/>
        </p:nvSpPr>
        <p:spPr bwMode="auto">
          <a:xfrm>
            <a:off x="609600" y="5867400"/>
            <a:ext cx="13716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>
                <a:solidFill>
                  <a:srgbClr val="FF0000"/>
                </a:solidFill>
              </a:rPr>
              <a:t>She may/might eat her breakfast at the school canteen.</a:t>
            </a:r>
            <a:endParaRPr lang="en-US" altLang="en-US" i="1">
              <a:solidFill>
                <a:srgbClr val="FF0000"/>
              </a:solidFill>
            </a:endParaRPr>
          </a:p>
        </p:txBody>
      </p:sp>
      <p:sp>
        <p:nvSpPr>
          <p:cNvPr id="27662" name="Rectangle 14">
            <a:extLst>
              <a:ext uri="{FF2B5EF4-FFF2-40B4-BE49-F238E27FC236}">
                <a16:creationId xmlns:a16="http://schemas.microsoft.com/office/drawing/2014/main" id="{4261D310-753D-487B-A7C2-CCE578FB7B96}"/>
              </a:ext>
            </a:extLst>
          </p:cNvPr>
          <p:cNvSpPr>
            <a:spLocks noChangeArrowheads="1"/>
          </p:cNvSpPr>
          <p:nvPr/>
        </p:nvSpPr>
        <p:spPr bwMode="auto">
          <a:xfrm>
            <a:off x="609600" y="6553200"/>
            <a:ext cx="137160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>
                <a:solidFill>
                  <a:srgbClr val="FF0000"/>
                </a:solidFill>
              </a:rPr>
              <a:t>I may/might have baked beef for dinner tonight.</a:t>
            </a:r>
            <a:endParaRPr lang="en-US" altLang="en-US" i="1">
              <a:solidFill>
                <a:srgbClr val="FF00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3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4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4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3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3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600" decel="50000" fill="hold">
                                          <p:stCondLst>
                                            <p:cond delay="40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5000">
                                          <p:val>
                                            <p:strVal val="#ppt_x+0.0242"/>
                                          </p:val>
                                        </p:tav>
                                        <p:tav tm="10000">
                                          <p:val>
                                            <p:strVal val="#ppt_x+0.0479"/>
                                          </p:val>
                                        </p:tav>
                                        <p:tav tm="15000">
                                          <p:val>
                                            <p:strVal val="#ppt_x+0.0704"/>
                                          </p:val>
                                        </p:tav>
                                        <p:tav tm="20000">
                                          <p:val>
                                            <p:strVal val="#ppt_x+0.0911"/>
                                          </p:val>
                                        </p:tav>
                                        <p:tav tm="25000">
                                          <p:val>
                                            <p:strVal val="#ppt_x+0.1096"/>
                                          </p:val>
                                        </p:tav>
                                        <p:tav tm="30000">
                                          <p:val>
                                            <p:strVal val="#ppt_x+0.1254"/>
                                          </p:val>
                                        </p:tav>
                                        <p:tav tm="35000">
                                          <p:val>
                                            <p:strVal val="#ppt_x+0.1381"/>
                                          </p:val>
                                        </p:tav>
                                        <p:tav tm="40000">
                                          <p:val>
                                            <p:strVal val="#ppt_x+0.1474"/>
                                          </p:val>
                                        </p:tav>
                                        <p:tav tm="45000">
                                          <p:val>
                                            <p:strVal val="#ppt_x+0.1531"/>
                                          </p:val>
                                        </p:tav>
                                        <p:tav tm="50000">
                                          <p:val>
                                            <p:strVal val="#ppt_x+0.1550"/>
                                          </p:val>
                                        </p:tav>
                                        <p:tav tm="55000">
                                          <p:val>
                                            <p:strVal val="#ppt_x+0.1531"/>
                                          </p:val>
                                        </p:tav>
                                        <p:tav tm="60000">
                                          <p:val>
                                            <p:strVal val="#ppt_x+0.1474"/>
                                          </p:val>
                                        </p:tav>
                                        <p:tav tm="65000">
                                          <p:val>
                                            <p:strVal val="#ppt_x+0.1381"/>
                                          </p:val>
                                        </p:tav>
                                        <p:tav tm="70000">
                                          <p:val>
                                            <p:strVal val="#ppt_x+0.1254"/>
                                          </p:val>
                                        </p:tav>
                                        <p:tav tm="75000">
                                          <p:val>
                                            <p:strVal val="#ppt_x+0.1096"/>
                                          </p:val>
                                        </p:tav>
                                        <p:tav tm="80000">
                                          <p:val>
                                            <p:strVal val="#ppt_x+0.0911"/>
                                          </p:val>
                                        </p:tav>
                                        <p:tav tm="85000">
                                          <p:val>
                                            <p:strVal val="#ppt_x+0.0704"/>
                                          </p:val>
                                        </p:tav>
                                        <p:tav tm="90000">
                                          <p:val>
                                            <p:strVal val="#ppt_x+0.0479"/>
                                          </p:val>
                                        </p:tav>
                                        <p:tav tm="95000">
                                          <p:val>
                                            <p:strVal val="#ppt_x+0.024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600" decel="50000" fill="hold">
                                          <p:stCondLst>
                                            <p:cond delay="40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31"/>
                                          </p:val>
                                        </p:tav>
                                        <p:tav tm="5000">
                                          <p:val>
                                            <p:strVal val="#ppt_y+0.308"/>
                                          </p:val>
                                        </p:tav>
                                        <p:tav tm="10000">
                                          <p:val>
                                            <p:strVal val="#ppt_y+0.3024"/>
                                          </p:val>
                                        </p:tav>
                                        <p:tav tm="15000">
                                          <p:val>
                                            <p:strVal val="#ppt_y+0.2931"/>
                                          </p:val>
                                        </p:tav>
                                        <p:tav tm="20000">
                                          <p:val>
                                            <p:strVal val="#ppt_y+0.2804"/>
                                          </p:val>
                                        </p:tav>
                                        <p:tav tm="25000">
                                          <p:val>
                                            <p:strVal val="#ppt_y+0.2646"/>
                                          </p:val>
                                        </p:tav>
                                        <p:tav tm="30000">
                                          <p:val>
                                            <p:strVal val="#ppt_y+0.2461"/>
                                          </p:val>
                                        </p:tav>
                                        <p:tav tm="35000">
                                          <p:val>
                                            <p:strVal val="#ppt_y+0.2253"/>
                                          </p:val>
                                        </p:tav>
                                        <p:tav tm="40000">
                                          <p:val>
                                            <p:strVal val="#ppt_y+0.2029"/>
                                          </p:val>
                                        </p:tav>
                                        <p:tav tm="45000">
                                          <p:val>
                                            <p:strVal val="#ppt_y+0.1792"/>
                                          </p:val>
                                        </p:tav>
                                        <p:tav tm="50000">
                                          <p:val>
                                            <p:strVal val="#ppt_y+0.155"/>
                                          </p:val>
                                        </p:tav>
                                        <p:tav tm="55000">
                                          <p:val>
                                            <p:strVal val="#ppt_y+0.1307"/>
                                          </p:val>
                                        </p:tav>
                                        <p:tav tm="60000">
                                          <p:val>
                                            <p:strVal val="#ppt_y+0.1071"/>
                                          </p:val>
                                        </p:tav>
                                        <p:tav tm="65000">
                                          <p:val>
                                            <p:strVal val="#ppt_y+0.0846"/>
                                          </p:val>
                                        </p:tav>
                                        <p:tav tm="70000">
                                          <p:val>
                                            <p:strVal val="#ppt_y+0.0639"/>
                                          </p:val>
                                        </p:tav>
                                        <p:tav tm="75000">
                                          <p:val>
                                            <p:strVal val="#ppt_y+0.0454"/>
                                          </p:val>
                                        </p:tav>
                                        <p:tav tm="80000">
                                          <p:val>
                                            <p:strVal val="#ppt_y+0.0296"/>
                                          </p:val>
                                        </p:tav>
                                        <p:tav tm="85000">
                                          <p:val>
                                            <p:strVal val="#ppt_y+0.0169"/>
                                          </p:val>
                                        </p:tav>
                                        <p:tav tm="90000">
                                          <p:val>
                                            <p:strVal val="#ppt_y+0.0076"/>
                                          </p:val>
                                        </p:tav>
                                        <p:tav tm="95000">
                                          <p:val>
                                            <p:strVal val="#ppt_y+0.0019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 nodeType="clickPar">
                      <p:stCondLst>
                        <p:cond delay="indefinite"/>
                      </p:stCondLst>
                      <p:childTnLst>
                        <p:par>
                          <p:cTn id="1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4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6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2765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1000" fill="hold"/>
                                        <p:tgtEl>
                                          <p:spTgt spid="2765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18" dur="1000"/>
                                        <p:tgtEl>
                                          <p:spTgt spid="2765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 nodeType="clickPar">
                      <p:stCondLst>
                        <p:cond delay="indefinite"/>
                      </p:stCondLst>
                      <p:childTnLst>
                        <p:par>
                          <p:cTn id="2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1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6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2765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2765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25" dur="1000"/>
                                        <p:tgtEl>
                                          <p:spTgt spid="2765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 nodeType="clickPar">
                      <p:stCondLst>
                        <p:cond delay="indefinite"/>
                      </p:stCondLst>
                      <p:childTnLst>
                        <p:par>
                          <p:cTn id="2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8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6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2765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1000" fill="hold"/>
                                        <p:tgtEl>
                                          <p:spTgt spid="2765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32" dur="1000"/>
                                        <p:tgtEl>
                                          <p:spTgt spid="2765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 nodeType="clickPar">
                      <p:stCondLst>
                        <p:cond delay="indefinite"/>
                      </p:stCondLst>
                      <p:childTnLst>
                        <p:par>
                          <p:cTn id="3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5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6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7" dur="1000" fill="hold"/>
                                        <p:tgtEl>
                                          <p:spTgt spid="2765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8" dur="1000" fill="hold"/>
                                        <p:tgtEl>
                                          <p:spTgt spid="2765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39" dur="1000"/>
                                        <p:tgtEl>
                                          <p:spTgt spid="2765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0" fill="hold" nodeType="clickPar">
                      <p:stCondLst>
                        <p:cond delay="indefinite"/>
                      </p:stCondLst>
                      <p:childTnLst>
                        <p:par>
                          <p:cTn id="4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2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6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2765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" dur="1000" fill="hold"/>
                                        <p:tgtEl>
                                          <p:spTgt spid="2765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46" dur="1000"/>
                                        <p:tgtEl>
                                          <p:spTgt spid="2765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 nodeType="clickPar">
                      <p:stCondLst>
                        <p:cond delay="indefinite"/>
                      </p:stCondLst>
                      <p:childTnLst>
                        <p:par>
                          <p:cTn id="4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9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6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51" dur="80"/>
                                        <p:tgtEl>
                                          <p:spTgt spid="27659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52" dur="80"/>
                                        <p:tgtEl>
                                          <p:spTgt spid="2765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53" dur="80"/>
                                        <p:tgtEl>
                                          <p:spTgt spid="2765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4" fill="hold" nodeType="clickPar">
                      <p:stCondLst>
                        <p:cond delay="indefinite"/>
                      </p:stCondLst>
                      <p:childTnLst>
                        <p:par>
                          <p:cTn id="5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6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6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58" dur="80"/>
                                        <p:tgtEl>
                                          <p:spTgt spid="27660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59" dur="80"/>
                                        <p:tgtEl>
                                          <p:spTgt spid="27660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60" dur="80"/>
                                        <p:tgtEl>
                                          <p:spTgt spid="27660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1" fill="hold" nodeType="clickPar">
                      <p:stCondLst>
                        <p:cond delay="indefinite"/>
                      </p:stCondLst>
                      <p:childTnLst>
                        <p:par>
                          <p:cTn id="6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63" presetID="1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6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plus(in)">
                                      <p:cBhvr>
                                        <p:cTn id="65" dur="2000"/>
                                        <p:tgtEl>
                                          <p:spTgt spid="2766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6" fill="hold" nodeType="clickPar">
                      <p:stCondLst>
                        <p:cond delay="indefinite"/>
                      </p:stCondLst>
                      <p:childTnLst>
                        <p:par>
                          <p:cTn id="6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68" presetID="1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6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plus(in)">
                                      <p:cBhvr>
                                        <p:cTn id="70" dur="2000"/>
                                        <p:tgtEl>
                                          <p:spTgt spid="2766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7654" grpId="0"/>
      <p:bldP spid="27655" grpId="0"/>
      <p:bldP spid="27656" grpId="0"/>
      <p:bldP spid="27657" grpId="0"/>
      <p:bldP spid="27658" grpId="0"/>
      <p:bldP spid="27659" grpId="0"/>
      <p:bldP spid="27660" grpId="0"/>
      <p:bldP spid="27661" grpId="0"/>
      <p:bldP spid="27662" grpId="0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506" name="Picture 2" descr="hoa6">
            <a:extLst>
              <a:ext uri="{FF2B5EF4-FFF2-40B4-BE49-F238E27FC236}">
                <a16:creationId xmlns:a16="http://schemas.microsoft.com/office/drawing/2014/main" id="{CCACC576-C5AE-41B2-89F5-B54C55F0384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04800" y="-228600"/>
            <a:ext cx="9753600" cy="7315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8675" name="Picture 3">
            <a:extLst>
              <a:ext uri="{FF2B5EF4-FFF2-40B4-BE49-F238E27FC236}">
                <a16:creationId xmlns:a16="http://schemas.microsoft.com/office/drawing/2014/main" id="{72AA8E4F-8BCB-461D-B1B3-6A2A160C94D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8676" name="Rectangle 4">
            <a:extLst>
              <a:ext uri="{FF2B5EF4-FFF2-40B4-BE49-F238E27FC236}">
                <a16:creationId xmlns:a16="http://schemas.microsoft.com/office/drawing/2014/main" id="{6C1F5D5F-5CC9-4E3C-9043-ACB82C345B6D}"/>
              </a:ext>
            </a:extLst>
          </p:cNvPr>
          <p:cNvSpPr>
            <a:spLocks noChangeArrowheads="1"/>
          </p:cNvSpPr>
          <p:nvPr/>
        </p:nvSpPr>
        <p:spPr bwMode="auto">
          <a:xfrm>
            <a:off x="1219200" y="3429000"/>
            <a:ext cx="10668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will stay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  <p:sp>
        <p:nvSpPr>
          <p:cNvPr id="28677" name="Rectangle 5">
            <a:extLst>
              <a:ext uri="{FF2B5EF4-FFF2-40B4-BE49-F238E27FC236}">
                <a16:creationId xmlns:a16="http://schemas.microsoft.com/office/drawing/2014/main" id="{A3FFE87B-2AE7-4206-959A-7A85AE63F25D}"/>
              </a:ext>
            </a:extLst>
          </p:cNvPr>
          <p:cNvSpPr>
            <a:spLocks noChangeArrowheads="1"/>
          </p:cNvSpPr>
          <p:nvPr/>
        </p:nvSpPr>
        <p:spPr bwMode="auto">
          <a:xfrm>
            <a:off x="4343400" y="3429000"/>
            <a:ext cx="10668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rains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  <p:sp>
        <p:nvSpPr>
          <p:cNvPr id="28678" name="Rectangle 6">
            <a:extLst>
              <a:ext uri="{FF2B5EF4-FFF2-40B4-BE49-F238E27FC236}">
                <a16:creationId xmlns:a16="http://schemas.microsoft.com/office/drawing/2014/main" id="{A50C2A0E-A902-4B63-9A6A-68CCA497AC80}"/>
              </a:ext>
            </a:extLst>
          </p:cNvPr>
          <p:cNvSpPr>
            <a:spLocks noChangeArrowheads="1"/>
          </p:cNvSpPr>
          <p:nvPr/>
        </p:nvSpPr>
        <p:spPr bwMode="auto">
          <a:xfrm>
            <a:off x="1371600" y="4038600"/>
            <a:ext cx="10668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see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  <p:sp>
        <p:nvSpPr>
          <p:cNvPr id="28679" name="Rectangle 7">
            <a:extLst>
              <a:ext uri="{FF2B5EF4-FFF2-40B4-BE49-F238E27FC236}">
                <a16:creationId xmlns:a16="http://schemas.microsoft.com/office/drawing/2014/main" id="{CAEE2811-8DBE-4C6D-BC25-6D3171FB886F}"/>
              </a:ext>
            </a:extLst>
          </p:cNvPr>
          <p:cNvSpPr>
            <a:spLocks noChangeArrowheads="1"/>
          </p:cNvSpPr>
          <p:nvPr/>
        </p:nvSpPr>
        <p:spPr bwMode="auto">
          <a:xfrm>
            <a:off x="4495800" y="4038600"/>
            <a:ext cx="10668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will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  <p:sp>
        <p:nvSpPr>
          <p:cNvPr id="28680" name="Rectangle 8">
            <a:extLst>
              <a:ext uri="{FF2B5EF4-FFF2-40B4-BE49-F238E27FC236}">
                <a16:creationId xmlns:a16="http://schemas.microsoft.com/office/drawing/2014/main" id="{B77DDFEE-2B03-4955-9768-46F005EF30D6}"/>
              </a:ext>
            </a:extLst>
          </p:cNvPr>
          <p:cNvSpPr>
            <a:spLocks noChangeArrowheads="1"/>
          </p:cNvSpPr>
          <p:nvPr/>
        </p:nvSpPr>
        <p:spPr bwMode="auto">
          <a:xfrm>
            <a:off x="6248400" y="4038600"/>
            <a:ext cx="10668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ask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  <p:sp>
        <p:nvSpPr>
          <p:cNvPr id="28681" name="Rectangle 9">
            <a:extLst>
              <a:ext uri="{FF2B5EF4-FFF2-40B4-BE49-F238E27FC236}">
                <a16:creationId xmlns:a16="http://schemas.microsoft.com/office/drawing/2014/main" id="{8D9B31EA-7E4A-4AA0-9853-7A48D87765BA}"/>
              </a:ext>
            </a:extLst>
          </p:cNvPr>
          <p:cNvSpPr>
            <a:spLocks noChangeArrowheads="1"/>
          </p:cNvSpPr>
          <p:nvPr/>
        </p:nvSpPr>
        <p:spPr bwMode="auto">
          <a:xfrm>
            <a:off x="1371600" y="4572000"/>
            <a:ext cx="10668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win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  <p:sp>
        <p:nvSpPr>
          <p:cNvPr id="28682" name="Rectangle 10">
            <a:extLst>
              <a:ext uri="{FF2B5EF4-FFF2-40B4-BE49-F238E27FC236}">
                <a16:creationId xmlns:a16="http://schemas.microsoft.com/office/drawing/2014/main" id="{16006F37-D8D0-4A4F-AC84-2C8B0ACD43B5}"/>
              </a:ext>
            </a:extLst>
          </p:cNvPr>
          <p:cNvSpPr>
            <a:spLocks noChangeArrowheads="1"/>
          </p:cNvSpPr>
          <p:nvPr/>
        </p:nvSpPr>
        <p:spPr bwMode="auto">
          <a:xfrm>
            <a:off x="4495800" y="4572000"/>
            <a:ext cx="10668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will give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  <p:sp>
        <p:nvSpPr>
          <p:cNvPr id="28683" name="Rectangle 11">
            <a:extLst>
              <a:ext uri="{FF2B5EF4-FFF2-40B4-BE49-F238E27FC236}">
                <a16:creationId xmlns:a16="http://schemas.microsoft.com/office/drawing/2014/main" id="{0686807E-127E-4CEF-978E-8F2A1D593B87}"/>
              </a:ext>
            </a:extLst>
          </p:cNvPr>
          <p:cNvSpPr>
            <a:spLocks noChangeArrowheads="1"/>
          </p:cNvSpPr>
          <p:nvPr/>
        </p:nvSpPr>
        <p:spPr bwMode="auto">
          <a:xfrm>
            <a:off x="1295400" y="5181600"/>
            <a:ext cx="10668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will be sent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  <p:sp>
        <p:nvSpPr>
          <p:cNvPr id="28684" name="Rectangle 12">
            <a:extLst>
              <a:ext uri="{FF2B5EF4-FFF2-40B4-BE49-F238E27FC236}">
                <a16:creationId xmlns:a16="http://schemas.microsoft.com/office/drawing/2014/main" id="{50E7EE01-03C9-4933-B1B8-14F15E4E1EA5}"/>
              </a:ext>
            </a:extLst>
          </p:cNvPr>
          <p:cNvSpPr>
            <a:spLocks noChangeArrowheads="1"/>
          </p:cNvSpPr>
          <p:nvPr/>
        </p:nvSpPr>
        <p:spPr bwMode="auto">
          <a:xfrm>
            <a:off x="7467600" y="5105400"/>
            <a:ext cx="10668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is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  <p:sp>
        <p:nvSpPr>
          <p:cNvPr id="28685" name="Rectangle 13">
            <a:extLst>
              <a:ext uri="{FF2B5EF4-FFF2-40B4-BE49-F238E27FC236}">
                <a16:creationId xmlns:a16="http://schemas.microsoft.com/office/drawing/2014/main" id="{8DD71DFE-7F56-4F8C-A8DF-CB1ADE72DA1C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0" y="6248400"/>
            <a:ext cx="10668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have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  <p:sp>
        <p:nvSpPr>
          <p:cNvPr id="28686" name="Rectangle 14">
            <a:extLst>
              <a:ext uri="{FF2B5EF4-FFF2-40B4-BE49-F238E27FC236}">
                <a16:creationId xmlns:a16="http://schemas.microsoft.com/office/drawing/2014/main" id="{69D4403C-2ADD-485F-954A-BCAF37A09929}"/>
              </a:ext>
            </a:extLst>
          </p:cNvPr>
          <p:cNvSpPr>
            <a:spLocks noChangeArrowheads="1"/>
          </p:cNvSpPr>
          <p:nvPr/>
        </p:nvSpPr>
        <p:spPr bwMode="auto">
          <a:xfrm>
            <a:off x="4800600" y="6248400"/>
            <a:ext cx="10668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will buy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5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Scale>
                                      <p:cBhvr>
                                        <p:cTn id="7" dur="10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5"/>
                                        </p:tgtEl>
                                      </p:cBhvr>
                                      <p:from x="250000" y="250000"/>
                                      <p:to x="100000" y="100000"/>
                                    </p:animScale>
                                    <p:animMotion origin="layout" path="M -0.46736 0.92887  C -0.37517 0.88508  -0.02552 0.75279  0.0908 0.66613  C  0.20747 0.57948  0.21649 0.50394  0.23177 0.40825  C 0.24705 0.31256  0.22118 0.15964   0.18264 0.09152  C 0.1441 0.02341  0.03802 0.0  0.0 0.0  " pathEditMode="relative" ptsTypes="">
                                      <p:cBhvr>
                                        <p:cTn id="8" dur="10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5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  <p:animEffect transition="in" filter="fade">
                                      <p:cBhvr>
                                        <p:cTn id="9" dur="1000"/>
                                        <p:tgtEl>
                                          <p:spTgt spid="2867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 nodeType="clickPar">
                      <p:stCondLst>
                        <p:cond delay="indefinite"/>
                      </p:stCondLst>
                      <p:childTnLst>
                        <p:par>
                          <p:cTn id="1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2" presetID="56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4" dur="5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5" dur="50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6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7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  <p:par>
                                <p:cTn id="18" presetID="56" presetClass="entr" presetSubtype="0" fill="hold" grpId="0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20" dur="5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21" dur="50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22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23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 nodeType="clickPar">
                      <p:stCondLst>
                        <p:cond delay="indefinite"/>
                      </p:stCondLst>
                      <p:childTnLst>
                        <p:par>
                          <p:cTn id="2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6" presetID="56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28" dur="5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29" dur="50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30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31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  <p:par>
                                <p:cTn id="32" presetID="56" presetClass="entr" presetSubtype="0" fill="hold" grpId="0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34" dur="5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35" dur="50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36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37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  <p:par>
                                <p:cTn id="38" presetID="56" presetClass="entr" presetSubtype="0" fill="hold" grpId="0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40" dur="5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8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41" dur="50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8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42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8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43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8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4" fill="hold" nodeType="clickPar">
                      <p:stCondLst>
                        <p:cond delay="indefinite"/>
                      </p:stCondLst>
                      <p:childTnLst>
                        <p:par>
                          <p:cTn id="4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6" presetID="21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48" dur="2000"/>
                                        <p:tgtEl>
                                          <p:spTgt spid="2868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9" presetID="21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51" dur="2000"/>
                                        <p:tgtEl>
                                          <p:spTgt spid="2868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2" fill="hold" nodeType="clickPar">
                      <p:stCondLst>
                        <p:cond delay="indefinite"/>
                      </p:stCondLst>
                      <p:childTnLst>
                        <p:par>
                          <p:cTn id="5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4" presetID="2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6" dur="500" fill="hold"/>
                                        <p:tgtEl>
                                          <p:spTgt spid="2868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7" dur="500" fill="hold"/>
                                        <p:tgtEl>
                                          <p:spTgt spid="2868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8" presetID="2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0" dur="500" fill="hold"/>
                                        <p:tgtEl>
                                          <p:spTgt spid="2868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1" dur="500" fill="hold"/>
                                        <p:tgtEl>
                                          <p:spTgt spid="2868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2" fill="hold" nodeType="clickPar">
                      <p:stCondLst>
                        <p:cond delay="indefinite"/>
                      </p:stCondLst>
                      <p:childTnLst>
                        <p:par>
                          <p:cTn id="6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64" presetID="5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Scale>
                                      <p:cBhvr>
                                        <p:cTn id="66" dur="10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85"/>
                                        </p:tgtEl>
                                      </p:cBhvr>
                                      <p:from x="250000" y="250000"/>
                                      <p:to x="100000" y="100000"/>
                                    </p:animScale>
                                    <p:animMotion origin="layout" path="M -0.46736 0.92887  C -0.37517 0.88508  -0.02552 0.75279  0.0908 0.66613  C  0.20747 0.57948  0.21649 0.50394  0.23177 0.40825  C 0.24705 0.31256  0.22118 0.15964   0.18264 0.09152  C 0.1441 0.02341  0.03802 0.0  0.0 0.0  " pathEditMode="relative" ptsTypes="">
                                      <p:cBhvr>
                                        <p:cTn id="67" dur="10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85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  <p:animEffect transition="in" filter="fade">
                                      <p:cBhvr>
                                        <p:cTn id="68" dur="1000"/>
                                        <p:tgtEl>
                                          <p:spTgt spid="2868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9" presetID="5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Scale>
                                      <p:cBhvr>
                                        <p:cTn id="71" dur="10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86"/>
                                        </p:tgtEl>
                                      </p:cBhvr>
                                      <p:from x="250000" y="250000"/>
                                      <p:to x="100000" y="100000"/>
                                    </p:animScale>
                                    <p:animMotion origin="layout" path="M -0.46736 0.92887  C -0.37517 0.88508  -0.02552 0.75279  0.0908 0.66613  C  0.20747 0.57948  0.21649 0.50394  0.23177 0.40825  C 0.24705 0.31256  0.22118 0.15964   0.18264 0.09152  C 0.1441 0.02341  0.03802 0.0  0.0 0.0  " pathEditMode="relative" ptsTypes="">
                                      <p:cBhvr>
                                        <p:cTn id="72" dur="10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86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  <p:animEffect transition="in" filter="fade">
                                      <p:cBhvr>
                                        <p:cTn id="73" dur="1000"/>
                                        <p:tgtEl>
                                          <p:spTgt spid="2868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8676" grpId="0"/>
      <p:bldP spid="28677" grpId="0"/>
      <p:bldP spid="28678" grpId="0"/>
      <p:bldP spid="28679" grpId="0"/>
      <p:bldP spid="28680" grpId="0"/>
      <p:bldP spid="28681" grpId="0"/>
      <p:bldP spid="28682" grpId="0"/>
      <p:bldP spid="28683" grpId="0"/>
      <p:bldP spid="28684" grpId="0"/>
      <p:bldP spid="28685" grpId="0"/>
      <p:bldP spid="28686" grpId="0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530" name="Picture 2" descr="hoa6">
            <a:extLst>
              <a:ext uri="{FF2B5EF4-FFF2-40B4-BE49-F238E27FC236}">
                <a16:creationId xmlns:a16="http://schemas.microsoft.com/office/drawing/2014/main" id="{3D64D146-D79D-4E1B-B69A-F91FEE5052F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04800" y="-228600"/>
            <a:ext cx="9753600" cy="7315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9699" name="Picture 3">
            <a:extLst>
              <a:ext uri="{FF2B5EF4-FFF2-40B4-BE49-F238E27FC236}">
                <a16:creationId xmlns:a16="http://schemas.microsoft.com/office/drawing/2014/main" id="{1CD7C51D-E35E-467E-9035-A954929C763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52400"/>
            <a:ext cx="9296400" cy="6705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9700" name="Rectangle 4">
            <a:extLst>
              <a:ext uri="{FF2B5EF4-FFF2-40B4-BE49-F238E27FC236}">
                <a16:creationId xmlns:a16="http://schemas.microsoft.com/office/drawing/2014/main" id="{D33E4A2C-B274-42FE-BDB6-9B2D0B5AF423}"/>
              </a:ext>
            </a:extLst>
          </p:cNvPr>
          <p:cNvSpPr>
            <a:spLocks noChangeArrowheads="1"/>
          </p:cNvSpPr>
          <p:nvPr/>
        </p:nvSpPr>
        <p:spPr bwMode="auto">
          <a:xfrm>
            <a:off x="3886200" y="1219200"/>
            <a:ext cx="10668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don’t leave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  <p:sp>
        <p:nvSpPr>
          <p:cNvPr id="29701" name="Rectangle 5">
            <a:extLst>
              <a:ext uri="{FF2B5EF4-FFF2-40B4-BE49-F238E27FC236}">
                <a16:creationId xmlns:a16="http://schemas.microsoft.com/office/drawing/2014/main" id="{6DFFE9BB-5E30-4D99-8273-A5B53074768D}"/>
              </a:ext>
            </a:extLst>
          </p:cNvPr>
          <p:cNvSpPr>
            <a:spLocks noChangeArrowheads="1"/>
          </p:cNvSpPr>
          <p:nvPr/>
        </p:nvSpPr>
        <p:spPr bwMode="auto">
          <a:xfrm>
            <a:off x="1143000" y="1828800"/>
            <a:ext cx="106680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will be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  <p:sp>
        <p:nvSpPr>
          <p:cNvPr id="29702" name="Rectangle 6">
            <a:extLst>
              <a:ext uri="{FF2B5EF4-FFF2-40B4-BE49-F238E27FC236}">
                <a16:creationId xmlns:a16="http://schemas.microsoft.com/office/drawing/2014/main" id="{8398F461-1127-471C-8023-36A2DC95CF42}"/>
              </a:ext>
            </a:extLst>
          </p:cNvPr>
          <p:cNvSpPr>
            <a:spLocks noChangeArrowheads="1"/>
          </p:cNvSpPr>
          <p:nvPr/>
        </p:nvSpPr>
        <p:spPr bwMode="auto">
          <a:xfrm>
            <a:off x="3581400" y="2362200"/>
            <a:ext cx="106680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had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  <p:sp>
        <p:nvSpPr>
          <p:cNvPr id="29703" name="Rectangle 7">
            <a:extLst>
              <a:ext uri="{FF2B5EF4-FFF2-40B4-BE49-F238E27FC236}">
                <a16:creationId xmlns:a16="http://schemas.microsoft.com/office/drawing/2014/main" id="{FFA6D424-FF31-49C4-9B7B-09E9A39F5E0B}"/>
              </a:ext>
            </a:extLst>
          </p:cNvPr>
          <p:cNvSpPr>
            <a:spLocks noChangeArrowheads="1"/>
          </p:cNvSpPr>
          <p:nvPr/>
        </p:nvSpPr>
        <p:spPr bwMode="auto">
          <a:xfrm>
            <a:off x="6934200" y="2362200"/>
            <a:ext cx="106680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could get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  <p:sp>
        <p:nvSpPr>
          <p:cNvPr id="29705" name="Rectangle 9">
            <a:extLst>
              <a:ext uri="{FF2B5EF4-FFF2-40B4-BE49-F238E27FC236}">
                <a16:creationId xmlns:a16="http://schemas.microsoft.com/office/drawing/2014/main" id="{B943477B-7A33-4B5F-AD04-FC57C9405EC9}"/>
              </a:ext>
            </a:extLst>
          </p:cNvPr>
          <p:cNvSpPr>
            <a:spLocks noChangeArrowheads="1"/>
          </p:cNvSpPr>
          <p:nvPr/>
        </p:nvSpPr>
        <p:spPr bwMode="auto">
          <a:xfrm>
            <a:off x="3429000" y="3429000"/>
            <a:ext cx="106680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will be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  <p:sp>
        <p:nvSpPr>
          <p:cNvPr id="29706" name="Rectangle 10">
            <a:extLst>
              <a:ext uri="{FF2B5EF4-FFF2-40B4-BE49-F238E27FC236}">
                <a16:creationId xmlns:a16="http://schemas.microsoft.com/office/drawing/2014/main" id="{373FD144-5313-464F-8BFE-377C5999B68C}"/>
              </a:ext>
            </a:extLst>
          </p:cNvPr>
          <p:cNvSpPr>
            <a:spLocks noChangeArrowheads="1"/>
          </p:cNvSpPr>
          <p:nvPr/>
        </p:nvSpPr>
        <p:spPr bwMode="auto">
          <a:xfrm>
            <a:off x="6781800" y="3429000"/>
            <a:ext cx="106680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pass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  <p:sp>
        <p:nvSpPr>
          <p:cNvPr id="29707" name="Rectangle 11">
            <a:extLst>
              <a:ext uri="{FF2B5EF4-FFF2-40B4-BE49-F238E27FC236}">
                <a16:creationId xmlns:a16="http://schemas.microsoft.com/office/drawing/2014/main" id="{A89E7DD9-8550-4179-A000-45F53D783784}"/>
              </a:ext>
            </a:extLst>
          </p:cNvPr>
          <p:cNvSpPr>
            <a:spLocks noChangeArrowheads="1"/>
          </p:cNvSpPr>
          <p:nvPr/>
        </p:nvSpPr>
        <p:spPr bwMode="auto">
          <a:xfrm>
            <a:off x="7086600" y="4495800"/>
            <a:ext cx="106680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give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  <p:sp>
        <p:nvSpPr>
          <p:cNvPr id="29708" name="Rectangle 12">
            <a:extLst>
              <a:ext uri="{FF2B5EF4-FFF2-40B4-BE49-F238E27FC236}">
                <a16:creationId xmlns:a16="http://schemas.microsoft.com/office/drawing/2014/main" id="{B92197BA-D35D-44B6-B947-9B29FB56A556}"/>
              </a:ext>
            </a:extLst>
          </p:cNvPr>
          <p:cNvSpPr>
            <a:spLocks noChangeArrowheads="1"/>
          </p:cNvSpPr>
          <p:nvPr/>
        </p:nvSpPr>
        <p:spPr bwMode="auto">
          <a:xfrm>
            <a:off x="2971800" y="5029200"/>
            <a:ext cx="106680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will visit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  <p:sp>
        <p:nvSpPr>
          <p:cNvPr id="29709" name="Rectangle 13">
            <a:extLst>
              <a:ext uri="{FF2B5EF4-FFF2-40B4-BE49-F238E27FC236}">
                <a16:creationId xmlns:a16="http://schemas.microsoft.com/office/drawing/2014/main" id="{7D19B716-9432-41A9-BDAC-19121CED73F1}"/>
              </a:ext>
            </a:extLst>
          </p:cNvPr>
          <p:cNvSpPr>
            <a:spLocks noChangeArrowheads="1"/>
          </p:cNvSpPr>
          <p:nvPr/>
        </p:nvSpPr>
        <p:spPr bwMode="auto">
          <a:xfrm>
            <a:off x="5486400" y="5638800"/>
            <a:ext cx="1066800" cy="228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would follow 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  <p:sp>
        <p:nvSpPr>
          <p:cNvPr id="29710" name="Rectangle 14">
            <a:extLst>
              <a:ext uri="{FF2B5EF4-FFF2-40B4-BE49-F238E27FC236}">
                <a16:creationId xmlns:a16="http://schemas.microsoft.com/office/drawing/2014/main" id="{38417BAC-3F48-4DF9-9E4B-B8EEBD60C662}"/>
              </a:ext>
            </a:extLst>
          </p:cNvPr>
          <p:cNvSpPr>
            <a:spLocks noChangeArrowheads="1"/>
          </p:cNvSpPr>
          <p:nvPr/>
        </p:nvSpPr>
        <p:spPr bwMode="auto">
          <a:xfrm>
            <a:off x="1828800" y="6172200"/>
            <a:ext cx="1066800" cy="228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000">
                <a:solidFill>
                  <a:srgbClr val="FF0000"/>
                </a:solidFill>
              </a:rPr>
              <a:t>were </a:t>
            </a:r>
            <a:endParaRPr lang="en-US" altLang="en-US" sz="2000" i="1">
              <a:solidFill>
                <a:srgbClr val="FF00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3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6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"/>
                                        <p:tgtEl>
                                          <p:spTgt spid="2969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400" fill="hold"/>
                                        <p:tgtEl>
                                          <p:spTgt spid="2969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400" fill="hold"/>
                                        <p:tgtEl>
                                          <p:spTgt spid="2969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3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3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600" decel="50000" fill="hold">
                                          <p:stCondLst>
                                            <p:cond delay="400"/>
                                          </p:stCondLst>
                                        </p:cTn>
                                        <p:tgtEl>
                                          <p:spTgt spid="2969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5000">
                                          <p:val>
                                            <p:strVal val="#ppt_x+0.0242"/>
                                          </p:val>
                                        </p:tav>
                                        <p:tav tm="10000">
                                          <p:val>
                                            <p:strVal val="#ppt_x+0.0479"/>
                                          </p:val>
                                        </p:tav>
                                        <p:tav tm="15000">
                                          <p:val>
                                            <p:strVal val="#ppt_x+0.0704"/>
                                          </p:val>
                                        </p:tav>
                                        <p:tav tm="20000">
                                          <p:val>
                                            <p:strVal val="#ppt_x+0.0911"/>
                                          </p:val>
                                        </p:tav>
                                        <p:tav tm="25000">
                                          <p:val>
                                            <p:strVal val="#ppt_x+0.1096"/>
                                          </p:val>
                                        </p:tav>
                                        <p:tav tm="30000">
                                          <p:val>
                                            <p:strVal val="#ppt_x+0.1254"/>
                                          </p:val>
                                        </p:tav>
                                        <p:tav tm="35000">
                                          <p:val>
                                            <p:strVal val="#ppt_x+0.1381"/>
                                          </p:val>
                                        </p:tav>
                                        <p:tav tm="40000">
                                          <p:val>
                                            <p:strVal val="#ppt_x+0.1474"/>
                                          </p:val>
                                        </p:tav>
                                        <p:tav tm="45000">
                                          <p:val>
                                            <p:strVal val="#ppt_x+0.1531"/>
                                          </p:val>
                                        </p:tav>
                                        <p:tav tm="50000">
                                          <p:val>
                                            <p:strVal val="#ppt_x+0.1550"/>
                                          </p:val>
                                        </p:tav>
                                        <p:tav tm="55000">
                                          <p:val>
                                            <p:strVal val="#ppt_x+0.1531"/>
                                          </p:val>
                                        </p:tav>
                                        <p:tav tm="60000">
                                          <p:val>
                                            <p:strVal val="#ppt_x+0.1474"/>
                                          </p:val>
                                        </p:tav>
                                        <p:tav tm="65000">
                                          <p:val>
                                            <p:strVal val="#ppt_x+0.1381"/>
                                          </p:val>
                                        </p:tav>
                                        <p:tav tm="70000">
                                          <p:val>
                                            <p:strVal val="#ppt_x+0.1254"/>
                                          </p:val>
                                        </p:tav>
                                        <p:tav tm="75000">
                                          <p:val>
                                            <p:strVal val="#ppt_x+0.1096"/>
                                          </p:val>
                                        </p:tav>
                                        <p:tav tm="80000">
                                          <p:val>
                                            <p:strVal val="#ppt_x+0.0911"/>
                                          </p:val>
                                        </p:tav>
                                        <p:tav tm="85000">
                                          <p:val>
                                            <p:strVal val="#ppt_x+0.0704"/>
                                          </p:val>
                                        </p:tav>
                                        <p:tav tm="90000">
                                          <p:val>
                                            <p:strVal val="#ppt_x+0.0479"/>
                                          </p:val>
                                        </p:tav>
                                        <p:tav tm="95000">
                                          <p:val>
                                            <p:strVal val="#ppt_x+0.024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600" decel="50000" fill="hold">
                                          <p:stCondLst>
                                            <p:cond delay="400"/>
                                          </p:stCondLst>
                                        </p:cTn>
                                        <p:tgtEl>
                                          <p:spTgt spid="2969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31"/>
                                          </p:val>
                                        </p:tav>
                                        <p:tav tm="5000">
                                          <p:val>
                                            <p:strVal val="#ppt_y+0.308"/>
                                          </p:val>
                                        </p:tav>
                                        <p:tav tm="10000">
                                          <p:val>
                                            <p:strVal val="#ppt_y+0.3024"/>
                                          </p:val>
                                        </p:tav>
                                        <p:tav tm="15000">
                                          <p:val>
                                            <p:strVal val="#ppt_y+0.2931"/>
                                          </p:val>
                                        </p:tav>
                                        <p:tav tm="20000">
                                          <p:val>
                                            <p:strVal val="#ppt_y+0.2804"/>
                                          </p:val>
                                        </p:tav>
                                        <p:tav tm="25000">
                                          <p:val>
                                            <p:strVal val="#ppt_y+0.2646"/>
                                          </p:val>
                                        </p:tav>
                                        <p:tav tm="30000">
                                          <p:val>
                                            <p:strVal val="#ppt_y+0.2461"/>
                                          </p:val>
                                        </p:tav>
                                        <p:tav tm="35000">
                                          <p:val>
                                            <p:strVal val="#ppt_y+0.2253"/>
                                          </p:val>
                                        </p:tav>
                                        <p:tav tm="40000">
                                          <p:val>
                                            <p:strVal val="#ppt_y+0.2029"/>
                                          </p:val>
                                        </p:tav>
                                        <p:tav tm="45000">
                                          <p:val>
                                            <p:strVal val="#ppt_y+0.1792"/>
                                          </p:val>
                                        </p:tav>
                                        <p:tav tm="50000">
                                          <p:val>
                                            <p:strVal val="#ppt_y+0.155"/>
                                          </p:val>
                                        </p:tav>
                                        <p:tav tm="55000">
                                          <p:val>
                                            <p:strVal val="#ppt_y+0.1307"/>
                                          </p:val>
                                        </p:tav>
                                        <p:tav tm="60000">
                                          <p:val>
                                            <p:strVal val="#ppt_y+0.1071"/>
                                          </p:val>
                                        </p:tav>
                                        <p:tav tm="65000">
                                          <p:val>
                                            <p:strVal val="#ppt_y+0.0846"/>
                                          </p:val>
                                        </p:tav>
                                        <p:tav tm="70000">
                                          <p:val>
                                            <p:strVal val="#ppt_y+0.0639"/>
                                          </p:val>
                                        </p:tav>
                                        <p:tav tm="75000">
                                          <p:val>
                                            <p:strVal val="#ppt_y+0.0454"/>
                                          </p:val>
                                        </p:tav>
                                        <p:tav tm="80000">
                                          <p:val>
                                            <p:strVal val="#ppt_y+0.0296"/>
                                          </p:val>
                                        </p:tav>
                                        <p:tav tm="85000">
                                          <p:val>
                                            <p:strVal val="#ppt_y+0.0169"/>
                                          </p:val>
                                        </p:tav>
                                        <p:tav tm="90000">
                                          <p:val>
                                            <p:strVal val="#ppt_y+0.0076"/>
                                          </p:val>
                                        </p:tav>
                                        <p:tav tm="95000">
                                          <p:val>
                                            <p:strVal val="#ppt_y+0.0019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 nodeType="clickPar">
                      <p:stCondLst>
                        <p:cond delay="indefinite"/>
                      </p:stCondLst>
                      <p:childTnLst>
                        <p:par>
                          <p:cTn id="1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4" presetID="56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6" dur="5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7" dur="50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8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9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 nodeType="clickPar">
                      <p:stCondLst>
                        <p:cond delay="indefinite"/>
                      </p:stCondLst>
                      <p:childTnLst>
                        <p:par>
                          <p:cTn id="2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2" presetID="56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24" dur="5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25" dur="50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26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27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1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 nodeType="clickPar">
                      <p:stCondLst>
                        <p:cond delay="indefinite"/>
                      </p:stCondLst>
                      <p:childTnLst>
                        <p:par>
                          <p:cTn id="2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0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2" dur="1000" fill="hold"/>
                                        <p:tgtEl>
                                          <p:spTgt spid="2970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1000" fill="hold"/>
                                        <p:tgtEl>
                                          <p:spTgt spid="2970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34" dur="1000"/>
                                        <p:tgtEl>
                                          <p:spTgt spid="2970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5" presetID="2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7" dur="1000" fill="hold"/>
                                        <p:tgtEl>
                                          <p:spTgt spid="2970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8" dur="1000" fill="hold"/>
                                        <p:tgtEl>
                                          <p:spTgt spid="2970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39" dur="1000"/>
                                        <p:tgtEl>
                                          <p:spTgt spid="2970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0" fill="hold" nodeType="clickPar">
                      <p:stCondLst>
                        <p:cond delay="indefinite"/>
                      </p:stCondLst>
                      <p:childTnLst>
                        <p:par>
                          <p:cTn id="4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2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2970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" dur="1000" fill="hold"/>
                                        <p:tgtEl>
                                          <p:spTgt spid="2970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46" dur="1000"/>
                                        <p:tgtEl>
                                          <p:spTgt spid="2970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7" presetID="2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9" dur="1000" fill="hold"/>
                                        <p:tgtEl>
                                          <p:spTgt spid="2970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0" dur="1000" fill="hold"/>
                                        <p:tgtEl>
                                          <p:spTgt spid="2970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51" dur="1000"/>
                                        <p:tgtEl>
                                          <p:spTgt spid="2970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2" fill="hold" nodeType="clickPar">
                      <p:stCondLst>
                        <p:cond delay="indefinite"/>
                      </p:stCondLst>
                      <p:childTnLst>
                        <p:par>
                          <p:cTn id="5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4" presetID="56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56" dur="5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57" dur="50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58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59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  <p:par>
                                <p:cTn id="60" presetID="56" presetClass="entr" presetSubtype="0" fill="hold" grpId="0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62" dur="5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63" dur="50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64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65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6" fill="hold" nodeType="clickPar">
                      <p:stCondLst>
                        <p:cond delay="indefinite"/>
                      </p:stCondLst>
                      <p:childTnLst>
                        <p:par>
                          <p:cTn id="6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68" presetID="56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70" dur="5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71" dur="50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72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73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  <p:par>
                                <p:cTn id="74" presetID="56" presetClass="entr" presetSubtype="0" fill="hold" grpId="0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7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76" dur="5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1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77" dur="50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78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79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1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9700" grpId="0"/>
      <p:bldP spid="29701" grpId="0"/>
      <p:bldP spid="29702" grpId="0"/>
      <p:bldP spid="29703" grpId="0"/>
      <p:bldP spid="29705" grpId="0"/>
      <p:bldP spid="29706" grpId="0"/>
      <p:bldP spid="29707" grpId="0"/>
      <p:bldP spid="29708" grpId="0"/>
      <p:bldP spid="29709" grpId="0"/>
      <p:bldP spid="29710" grpId="0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Title 1">
            <a:extLst>
              <a:ext uri="{FF2B5EF4-FFF2-40B4-BE49-F238E27FC236}">
                <a16:creationId xmlns:a16="http://schemas.microsoft.com/office/drawing/2014/main" id="{C40795F3-5D70-4498-956D-08177892C8D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en-US"/>
              <a:t>Homework</a:t>
            </a:r>
          </a:p>
        </p:txBody>
      </p:sp>
      <p:sp>
        <p:nvSpPr>
          <p:cNvPr id="23555" name="Content Placeholder 2">
            <a:extLst>
              <a:ext uri="{FF2B5EF4-FFF2-40B4-BE49-F238E27FC236}">
                <a16:creationId xmlns:a16="http://schemas.microsoft.com/office/drawing/2014/main" id="{E3982A99-3147-4E0C-9542-700A75DC6F7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spcBef>
                <a:spcPct val="50000"/>
              </a:spcBef>
            </a:pPr>
            <a:r>
              <a:rPr lang="en-US" altLang="vi-VN"/>
              <a:t>- </a:t>
            </a:r>
            <a:r>
              <a:rPr lang="en-US" altLang="vi-VN" b="1"/>
              <a:t>Revise modals: may, might and the conditional sentences: type 1 and type 2</a:t>
            </a:r>
          </a:p>
          <a:p>
            <a:pPr eaLnBrk="1" hangingPunct="1">
              <a:spcBef>
                <a:spcPct val="50000"/>
              </a:spcBef>
              <a:buFontTx/>
              <a:buChar char="-"/>
            </a:pPr>
            <a:r>
              <a:rPr lang="en-US" altLang="vi-VN" b="1"/>
              <a:t> Make 5 sentences using modals: may, might and the conditional sentences: type 1 and type 2 </a:t>
            </a:r>
          </a:p>
          <a:p>
            <a:pPr eaLnBrk="1" hangingPunct="1">
              <a:spcBef>
                <a:spcPct val="50000"/>
              </a:spcBef>
            </a:pPr>
            <a:r>
              <a:rPr lang="en-US" altLang="vi-VN" b="1"/>
              <a:t>- Redo from ex 1 to ex / P.89-92</a:t>
            </a:r>
          </a:p>
          <a:p>
            <a:pPr eaLnBrk="1" hangingPunct="1"/>
            <a:endParaRPr lang="en-US" altLang="en-US"/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Default Design">
  <a:themeElements>
    <a:clrScheme name="Default Desig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Default Design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202</TotalTime>
  <Words>736</Words>
  <Application>Microsoft Office PowerPoint</Application>
  <PresentationFormat>On-screen Show (4:3)</PresentationFormat>
  <Paragraphs>115</Paragraphs>
  <Slides>22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22</vt:i4>
      </vt:variant>
    </vt:vector>
  </HeadingPairs>
  <TitlesOfParts>
    <vt:vector size="26" baseType="lpstr">
      <vt:lpstr>Arial</vt:lpstr>
      <vt:lpstr>Lato Black</vt:lpstr>
      <vt:lpstr>VNI-Times</vt:lpstr>
      <vt:lpstr>Default Design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Homework</vt:lpstr>
    </vt:vector>
  </TitlesOfParts>
  <Company>Microsoft Corporation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Mr Vuong</dc:creator>
  <cp:lastModifiedBy>Mr Vuong</cp:lastModifiedBy>
  <cp:revision>12</cp:revision>
  <dcterms:created xsi:type="dcterms:W3CDTF">2009-05-04T14:04:20Z</dcterms:created>
  <dcterms:modified xsi:type="dcterms:W3CDTF">2022-08-21T14:37:12Z</dcterms:modified>
</cp:coreProperties>
</file>